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Lst>
  <p:notesMasterIdLst>
    <p:notesMasterId r:id="rId28"/>
  </p:notesMasterIdLst>
  <p:handoutMasterIdLst>
    <p:handoutMasterId r:id="rId29"/>
  </p:handoutMasterIdLst>
  <p:sldIdLst>
    <p:sldId id="856" r:id="rId6"/>
    <p:sldId id="764" r:id="rId7"/>
    <p:sldId id="841" r:id="rId8"/>
    <p:sldId id="777" r:id="rId9"/>
    <p:sldId id="388" r:id="rId10"/>
    <p:sldId id="765" r:id="rId11"/>
    <p:sldId id="926" r:id="rId12"/>
    <p:sldId id="915" r:id="rId13"/>
    <p:sldId id="916" r:id="rId14"/>
    <p:sldId id="917" r:id="rId15"/>
    <p:sldId id="918" r:id="rId16"/>
    <p:sldId id="919" r:id="rId17"/>
    <p:sldId id="920" r:id="rId18"/>
    <p:sldId id="921" r:id="rId19"/>
    <p:sldId id="922" r:id="rId20"/>
    <p:sldId id="923" r:id="rId21"/>
    <p:sldId id="924" r:id="rId22"/>
    <p:sldId id="925" r:id="rId23"/>
    <p:sldId id="928" r:id="rId24"/>
    <p:sldId id="927" r:id="rId25"/>
    <p:sldId id="881" r:id="rId26"/>
    <p:sldId id="882" r:id="rId27"/>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BCE49B-0425-499D-58D1-7145A026D0D4}" name="Willis, Michael A MAJ USARMY CYBER COE (USA)" initials="W(" userId="S::michael.a.willis10.mil@army.mil::8b1ed3e1-d681-405e-9e6c-f99851b53013" providerId="AD"/>
  <p188:author id="{3A59A6C4-33FD-71E2-6120-4E9EF58B5774}" name="B Allen" initials="BA" userId="edf09af177b39f6d" providerId="Windows Live"/>
  <p188:author id="{676D82E2-C4C3-1550-D756-40208BB57291}" name="Smith, Derrick J CIV USARMY CYBER SCHL (USA)" initials="S(" userId="S::derrick.j.smith3.civ@army.mil::751d203b-10da-48a3-af8e-d34ff72c374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647" autoAdjust="0"/>
  </p:normalViewPr>
  <p:slideViewPr>
    <p:cSldViewPr snapToGrid="0">
      <p:cViewPr varScale="1">
        <p:scale>
          <a:sx n="105" d="100"/>
          <a:sy n="105"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dbolt, Nelson R MAJ USARMY CYBER SCHL (USA)" userId="4cf38abf-f46f-4eb8-b41f-f0b840f77320" providerId="ADAL" clId="{AB2DF96C-C621-4C1A-944E-AA261B37858D}"/>
    <pc:docChg chg="undo custSel modSld">
      <pc:chgData name="Godbolt, Nelson R MAJ USARMY CYBER SCHL (USA)" userId="4cf38abf-f46f-4eb8-b41f-f0b840f77320" providerId="ADAL" clId="{AB2DF96C-C621-4C1A-944E-AA261B37858D}" dt="2024-08-20T14:40:47.699" v="84" actId="1076"/>
      <pc:docMkLst>
        <pc:docMk/>
      </pc:docMkLst>
      <pc:sldChg chg="addSp delSp modSp mod">
        <pc:chgData name="Godbolt, Nelson R MAJ USARMY CYBER SCHL (USA)" userId="4cf38abf-f46f-4eb8-b41f-f0b840f77320" providerId="ADAL" clId="{AB2DF96C-C621-4C1A-944E-AA261B37858D}" dt="2024-08-20T14:36:33.771" v="10" actId="14100"/>
        <pc:sldMkLst>
          <pc:docMk/>
          <pc:sldMk cId="3649935374" sldId="918"/>
        </pc:sldMkLst>
        <pc:spChg chg="mod">
          <ac:chgData name="Godbolt, Nelson R MAJ USARMY CYBER SCHL (USA)" userId="4cf38abf-f46f-4eb8-b41f-f0b840f77320" providerId="ADAL" clId="{AB2DF96C-C621-4C1A-944E-AA261B37858D}" dt="2024-08-20T14:35:29.107" v="6" actId="14100"/>
          <ac:spMkLst>
            <pc:docMk/>
            <pc:sldMk cId="3649935374" sldId="918"/>
            <ac:spMk id="8" creationId="{38C628D8-D41C-A86F-D0CC-5DE9ABF2E48D}"/>
          </ac:spMkLst>
        </pc:spChg>
        <pc:spChg chg="mod">
          <ac:chgData name="Godbolt, Nelson R MAJ USARMY CYBER SCHL (USA)" userId="4cf38abf-f46f-4eb8-b41f-f0b840f77320" providerId="ADAL" clId="{AB2DF96C-C621-4C1A-944E-AA261B37858D}" dt="2024-08-20T14:36:33.771" v="10" actId="14100"/>
          <ac:spMkLst>
            <pc:docMk/>
            <pc:sldMk cId="3649935374" sldId="918"/>
            <ac:spMk id="9" creationId="{CA3030CE-2627-7F95-9F37-9746DF50F1D6}"/>
          </ac:spMkLst>
        </pc:spChg>
        <pc:picChg chg="del">
          <ac:chgData name="Godbolt, Nelson R MAJ USARMY CYBER SCHL (USA)" userId="4cf38abf-f46f-4eb8-b41f-f0b840f77320" providerId="ADAL" clId="{AB2DF96C-C621-4C1A-944E-AA261B37858D}" dt="2024-08-20T14:35:14.940" v="0" actId="478"/>
          <ac:picMkLst>
            <pc:docMk/>
            <pc:sldMk cId="3649935374" sldId="918"/>
            <ac:picMk id="7" creationId="{885D2C37-2591-664E-EE9D-7A798BF014AA}"/>
          </ac:picMkLst>
        </pc:picChg>
        <pc:picChg chg="add mod ord">
          <ac:chgData name="Godbolt, Nelson R MAJ USARMY CYBER SCHL (USA)" userId="4cf38abf-f46f-4eb8-b41f-f0b840f77320" providerId="ADAL" clId="{AB2DF96C-C621-4C1A-944E-AA261B37858D}" dt="2024-08-20T14:35:24.092" v="4" actId="167"/>
          <ac:picMkLst>
            <pc:docMk/>
            <pc:sldMk cId="3649935374" sldId="918"/>
            <ac:picMk id="10" creationId="{0FE81D7D-81E1-7B59-517F-16225B2C2857}"/>
          </ac:picMkLst>
        </pc:picChg>
      </pc:sldChg>
      <pc:sldChg chg="modSp mod">
        <pc:chgData name="Godbolt, Nelson R MAJ USARMY CYBER SCHL (USA)" userId="4cf38abf-f46f-4eb8-b41f-f0b840f77320" providerId="ADAL" clId="{AB2DF96C-C621-4C1A-944E-AA261B37858D}" dt="2024-08-20T14:40:47.699" v="84" actId="1076"/>
        <pc:sldMkLst>
          <pc:docMk/>
          <pc:sldMk cId="2575757202" sldId="925"/>
        </pc:sldMkLst>
        <pc:spChg chg="mod">
          <ac:chgData name="Godbolt, Nelson R MAJ USARMY CYBER SCHL (USA)" userId="4cf38abf-f46f-4eb8-b41f-f0b840f77320" providerId="ADAL" clId="{AB2DF96C-C621-4C1A-944E-AA261B37858D}" dt="2024-08-20T14:40:42.253" v="82" actId="1076"/>
          <ac:spMkLst>
            <pc:docMk/>
            <pc:sldMk cId="2575757202" sldId="925"/>
            <ac:spMk id="3" creationId="{63863B2C-D5BF-B4C1-6BD8-43152FAFDF7A}"/>
          </ac:spMkLst>
        </pc:spChg>
        <pc:spChg chg="mod">
          <ac:chgData name="Godbolt, Nelson R MAJ USARMY CYBER SCHL (USA)" userId="4cf38abf-f46f-4eb8-b41f-f0b840f77320" providerId="ADAL" clId="{AB2DF96C-C621-4C1A-944E-AA261B37858D}" dt="2024-08-20T14:40:44.288" v="83" actId="1076"/>
          <ac:spMkLst>
            <pc:docMk/>
            <pc:sldMk cId="2575757202" sldId="925"/>
            <ac:spMk id="8" creationId="{EB864205-5406-EBCC-27C4-41D16F0AA918}"/>
          </ac:spMkLst>
        </pc:spChg>
        <pc:picChg chg="mod">
          <ac:chgData name="Godbolt, Nelson R MAJ USARMY CYBER SCHL (USA)" userId="4cf38abf-f46f-4eb8-b41f-f0b840f77320" providerId="ADAL" clId="{AB2DF96C-C621-4C1A-944E-AA261B37858D}" dt="2024-08-20T14:40:47.699" v="84" actId="1076"/>
          <ac:picMkLst>
            <pc:docMk/>
            <pc:sldMk cId="2575757202" sldId="925"/>
            <ac:picMk id="5" creationId="{7B1E3EDD-569A-C6B1-6CC1-5F28E1CB5613}"/>
          </ac:picMkLst>
        </pc:picChg>
      </pc:sldChg>
    </pc:docChg>
  </pc:docChgLst>
  <pc:docChgLst>
    <pc:chgData name="Godbolt, Nelson R MAJ USARMY CYBER SCHL (USA)" userId="4cf38abf-f46f-4eb8-b41f-f0b840f77320" providerId="ADAL" clId="{FBF4D4CE-1A56-4065-8E59-9D809BEA231A}"/>
    <pc:docChg chg="undo custSel addSld modSld">
      <pc:chgData name="Godbolt, Nelson R MAJ USARMY CYBER SCHL (USA)" userId="4cf38abf-f46f-4eb8-b41f-f0b840f77320" providerId="ADAL" clId="{FBF4D4CE-1A56-4065-8E59-9D809BEA231A}" dt="2024-07-26T14:55:34.405" v="214" actId="20577"/>
      <pc:docMkLst>
        <pc:docMk/>
      </pc:docMkLst>
      <pc:sldChg chg="modSp mod">
        <pc:chgData name="Godbolt, Nelson R MAJ USARMY CYBER SCHL (USA)" userId="4cf38abf-f46f-4eb8-b41f-f0b840f77320" providerId="ADAL" clId="{FBF4D4CE-1A56-4065-8E59-9D809BEA231A}" dt="2024-07-26T14:24:49.733" v="46" actId="113"/>
        <pc:sldMkLst>
          <pc:docMk/>
          <pc:sldMk cId="1678602136" sldId="916"/>
        </pc:sldMkLst>
        <pc:spChg chg="mod">
          <ac:chgData name="Godbolt, Nelson R MAJ USARMY CYBER SCHL (USA)" userId="4cf38abf-f46f-4eb8-b41f-f0b840f77320" providerId="ADAL" clId="{FBF4D4CE-1A56-4065-8E59-9D809BEA231A}" dt="2024-07-26T14:24:49.733" v="46" actId="113"/>
          <ac:spMkLst>
            <pc:docMk/>
            <pc:sldMk cId="1678602136" sldId="916"/>
            <ac:spMk id="3" creationId="{2122EC2F-970C-C4E9-1AF6-B6265F1F3AD7}"/>
          </ac:spMkLst>
        </pc:spChg>
      </pc:sldChg>
      <pc:sldChg chg="modSp mod">
        <pc:chgData name="Godbolt, Nelson R MAJ USARMY CYBER SCHL (USA)" userId="4cf38abf-f46f-4eb8-b41f-f0b840f77320" providerId="ADAL" clId="{FBF4D4CE-1A56-4065-8E59-9D809BEA231A}" dt="2024-07-26T14:25:40.308" v="64" actId="20577"/>
        <pc:sldMkLst>
          <pc:docMk/>
          <pc:sldMk cId="3179288671" sldId="917"/>
        </pc:sldMkLst>
        <pc:spChg chg="mod">
          <ac:chgData name="Godbolt, Nelson R MAJ USARMY CYBER SCHL (USA)" userId="4cf38abf-f46f-4eb8-b41f-f0b840f77320" providerId="ADAL" clId="{FBF4D4CE-1A56-4065-8E59-9D809BEA231A}" dt="2024-07-26T14:25:40.308" v="64" actId="20577"/>
          <ac:spMkLst>
            <pc:docMk/>
            <pc:sldMk cId="3179288671" sldId="917"/>
            <ac:spMk id="3" creationId="{EF7A5464-DF03-C24A-CADE-FC1593B79540}"/>
          </ac:spMkLst>
        </pc:spChg>
        <pc:spChg chg="mod">
          <ac:chgData name="Godbolt, Nelson R MAJ USARMY CYBER SCHL (USA)" userId="4cf38abf-f46f-4eb8-b41f-f0b840f77320" providerId="ADAL" clId="{FBF4D4CE-1A56-4065-8E59-9D809BEA231A}" dt="2024-07-26T14:25:25.110" v="49" actId="14100"/>
          <ac:spMkLst>
            <pc:docMk/>
            <pc:sldMk cId="3179288671" sldId="917"/>
            <ac:spMk id="4" creationId="{5171DC24-1757-8780-D137-0A69B8A1887E}"/>
          </ac:spMkLst>
        </pc:spChg>
      </pc:sldChg>
      <pc:sldChg chg="addSp modSp mod">
        <pc:chgData name="Godbolt, Nelson R MAJ USARMY CYBER SCHL (USA)" userId="4cf38abf-f46f-4eb8-b41f-f0b840f77320" providerId="ADAL" clId="{FBF4D4CE-1A56-4065-8E59-9D809BEA231A}" dt="2024-07-26T14:27:25.613" v="85" actId="14100"/>
        <pc:sldMkLst>
          <pc:docMk/>
          <pc:sldMk cId="3649935374" sldId="918"/>
        </pc:sldMkLst>
        <pc:spChg chg="mod">
          <ac:chgData name="Godbolt, Nelson R MAJ USARMY CYBER SCHL (USA)" userId="4cf38abf-f46f-4eb8-b41f-f0b840f77320" providerId="ADAL" clId="{FBF4D4CE-1A56-4065-8E59-9D809BEA231A}" dt="2024-07-26T14:26:54.726" v="75" actId="1076"/>
          <ac:spMkLst>
            <pc:docMk/>
            <pc:sldMk cId="3649935374" sldId="918"/>
            <ac:spMk id="6" creationId="{BA64F27E-2386-2DA1-0018-739A70C2B9B9}"/>
          </ac:spMkLst>
        </pc:spChg>
        <pc:spChg chg="add mod">
          <ac:chgData name="Godbolt, Nelson R MAJ USARMY CYBER SCHL (USA)" userId="4cf38abf-f46f-4eb8-b41f-f0b840f77320" providerId="ADAL" clId="{FBF4D4CE-1A56-4065-8E59-9D809BEA231A}" dt="2024-07-26T14:27:16.613" v="79" actId="208"/>
          <ac:spMkLst>
            <pc:docMk/>
            <pc:sldMk cId="3649935374" sldId="918"/>
            <ac:spMk id="8" creationId="{38C628D8-D41C-A86F-D0CC-5DE9ABF2E48D}"/>
          </ac:spMkLst>
        </pc:spChg>
        <pc:spChg chg="add mod">
          <ac:chgData name="Godbolt, Nelson R MAJ USARMY CYBER SCHL (USA)" userId="4cf38abf-f46f-4eb8-b41f-f0b840f77320" providerId="ADAL" clId="{FBF4D4CE-1A56-4065-8E59-9D809BEA231A}" dt="2024-07-26T14:27:25.613" v="85" actId="14100"/>
          <ac:spMkLst>
            <pc:docMk/>
            <pc:sldMk cId="3649935374" sldId="918"/>
            <ac:spMk id="9" creationId="{CA3030CE-2627-7F95-9F37-9746DF50F1D6}"/>
          </ac:spMkLst>
        </pc:spChg>
        <pc:picChg chg="mod">
          <ac:chgData name="Godbolt, Nelson R MAJ USARMY CYBER SCHL (USA)" userId="4cf38abf-f46f-4eb8-b41f-f0b840f77320" providerId="ADAL" clId="{FBF4D4CE-1A56-4065-8E59-9D809BEA231A}" dt="2024-07-26T14:26:50.987" v="74" actId="1076"/>
          <ac:picMkLst>
            <pc:docMk/>
            <pc:sldMk cId="3649935374" sldId="918"/>
            <ac:picMk id="5" creationId="{46112907-9AE8-E011-FE9B-582A48A66464}"/>
          </ac:picMkLst>
        </pc:picChg>
        <pc:picChg chg="add mod">
          <ac:chgData name="Godbolt, Nelson R MAJ USARMY CYBER SCHL (USA)" userId="4cf38abf-f46f-4eb8-b41f-f0b840f77320" providerId="ADAL" clId="{FBF4D4CE-1A56-4065-8E59-9D809BEA231A}" dt="2024-07-26T14:27:19.684" v="83" actId="1076"/>
          <ac:picMkLst>
            <pc:docMk/>
            <pc:sldMk cId="3649935374" sldId="918"/>
            <ac:picMk id="7" creationId="{885D2C37-2591-664E-EE9D-7A798BF014AA}"/>
          </ac:picMkLst>
        </pc:picChg>
      </pc:sldChg>
      <pc:sldChg chg="modSp mod">
        <pc:chgData name="Godbolt, Nelson R MAJ USARMY CYBER SCHL (USA)" userId="4cf38abf-f46f-4eb8-b41f-f0b840f77320" providerId="ADAL" clId="{FBF4D4CE-1A56-4065-8E59-9D809BEA231A}" dt="2024-07-26T14:29:06.999" v="88" actId="113"/>
        <pc:sldMkLst>
          <pc:docMk/>
          <pc:sldMk cId="3693331563" sldId="921"/>
        </pc:sldMkLst>
        <pc:spChg chg="mod">
          <ac:chgData name="Godbolt, Nelson R MAJ USARMY CYBER SCHL (USA)" userId="4cf38abf-f46f-4eb8-b41f-f0b840f77320" providerId="ADAL" clId="{FBF4D4CE-1A56-4065-8E59-9D809BEA231A}" dt="2024-07-26T14:29:06.999" v="88" actId="113"/>
          <ac:spMkLst>
            <pc:docMk/>
            <pc:sldMk cId="3693331563" sldId="921"/>
            <ac:spMk id="3" creationId="{78E17AC3-0F5A-D62C-69DA-A2C1490ED5D7}"/>
          </ac:spMkLst>
        </pc:spChg>
      </pc:sldChg>
      <pc:sldChg chg="modSp mod">
        <pc:chgData name="Godbolt, Nelson R MAJ USARMY CYBER SCHL (USA)" userId="4cf38abf-f46f-4eb8-b41f-f0b840f77320" providerId="ADAL" clId="{FBF4D4CE-1A56-4065-8E59-9D809BEA231A}" dt="2024-07-26T14:24:11.168" v="12" actId="20577"/>
        <pc:sldMkLst>
          <pc:docMk/>
          <pc:sldMk cId="1108377826" sldId="926"/>
        </pc:sldMkLst>
        <pc:spChg chg="mod">
          <ac:chgData name="Godbolt, Nelson R MAJ USARMY CYBER SCHL (USA)" userId="4cf38abf-f46f-4eb8-b41f-f0b840f77320" providerId="ADAL" clId="{FBF4D4CE-1A56-4065-8E59-9D809BEA231A}" dt="2024-07-26T14:24:11.168" v="12" actId="20577"/>
          <ac:spMkLst>
            <pc:docMk/>
            <pc:sldMk cId="1108377826" sldId="926"/>
            <ac:spMk id="3" creationId="{5222A54B-2F19-4216-796B-EF870B95CFD6}"/>
          </ac:spMkLst>
        </pc:spChg>
      </pc:sldChg>
      <pc:sldChg chg="addSp delSp modSp new mod">
        <pc:chgData name="Godbolt, Nelson R MAJ USARMY CYBER SCHL (USA)" userId="4cf38abf-f46f-4eb8-b41f-f0b840f77320" providerId="ADAL" clId="{FBF4D4CE-1A56-4065-8E59-9D809BEA231A}" dt="2024-07-26T14:55:34.405" v="214" actId="20577"/>
        <pc:sldMkLst>
          <pc:docMk/>
          <pc:sldMk cId="2681038201" sldId="928"/>
        </pc:sldMkLst>
        <pc:spChg chg="mod">
          <ac:chgData name="Godbolt, Nelson R MAJ USARMY CYBER SCHL (USA)" userId="4cf38abf-f46f-4eb8-b41f-f0b840f77320" providerId="ADAL" clId="{FBF4D4CE-1A56-4065-8E59-9D809BEA231A}" dt="2024-07-26T14:54:09.905" v="135" actId="14100"/>
          <ac:spMkLst>
            <pc:docMk/>
            <pc:sldMk cId="2681038201" sldId="928"/>
            <ac:spMk id="2" creationId="{2E59085C-055D-965E-D4D5-666465872DA2}"/>
          </ac:spMkLst>
        </pc:spChg>
        <pc:spChg chg="del">
          <ac:chgData name="Godbolt, Nelson R MAJ USARMY CYBER SCHL (USA)" userId="4cf38abf-f46f-4eb8-b41f-f0b840f77320" providerId="ADAL" clId="{FBF4D4CE-1A56-4065-8E59-9D809BEA231A}" dt="2024-07-26T14:23:39.393" v="8" actId="478"/>
          <ac:spMkLst>
            <pc:docMk/>
            <pc:sldMk cId="2681038201" sldId="928"/>
            <ac:spMk id="3" creationId="{38296A06-3682-E05D-838E-8657F6FB1787}"/>
          </ac:spMkLst>
        </pc:spChg>
        <pc:spChg chg="add mod">
          <ac:chgData name="Godbolt, Nelson R MAJ USARMY CYBER SCHL (USA)" userId="4cf38abf-f46f-4eb8-b41f-f0b840f77320" providerId="ADAL" clId="{FBF4D4CE-1A56-4065-8E59-9D809BEA231A}" dt="2024-07-26T14:55:11.492" v="174" actId="1036"/>
          <ac:spMkLst>
            <pc:docMk/>
            <pc:sldMk cId="2681038201" sldId="928"/>
            <ac:spMk id="3" creationId="{84806B71-74F8-7623-4E32-47C152979B08}"/>
          </ac:spMkLst>
        </pc:spChg>
        <pc:spChg chg="add mod">
          <ac:chgData name="Godbolt, Nelson R MAJ USARMY CYBER SCHL (USA)" userId="4cf38abf-f46f-4eb8-b41f-f0b840f77320" providerId="ADAL" clId="{FBF4D4CE-1A56-4065-8E59-9D809BEA231A}" dt="2024-07-26T14:55:11.492" v="174" actId="1036"/>
          <ac:spMkLst>
            <pc:docMk/>
            <pc:sldMk cId="2681038201" sldId="928"/>
            <ac:spMk id="4" creationId="{F3FDAFAC-1BEB-80EB-0BF2-71726A01B41A}"/>
          </ac:spMkLst>
        </pc:spChg>
        <pc:spChg chg="add mod">
          <ac:chgData name="Godbolt, Nelson R MAJ USARMY CYBER SCHL (USA)" userId="4cf38abf-f46f-4eb8-b41f-f0b840f77320" providerId="ADAL" clId="{FBF4D4CE-1A56-4065-8E59-9D809BEA231A}" dt="2024-07-26T14:55:11.492" v="174" actId="1036"/>
          <ac:spMkLst>
            <pc:docMk/>
            <pc:sldMk cId="2681038201" sldId="928"/>
            <ac:spMk id="5" creationId="{90A7BF8B-E2F6-27DD-23FE-A8165FF023EA}"/>
          </ac:spMkLst>
        </pc:spChg>
        <pc:spChg chg="add mod">
          <ac:chgData name="Godbolt, Nelson R MAJ USARMY CYBER SCHL (USA)" userId="4cf38abf-f46f-4eb8-b41f-f0b840f77320" providerId="ADAL" clId="{FBF4D4CE-1A56-4065-8E59-9D809BEA231A}" dt="2024-07-26T14:55:11.492" v="174" actId="1036"/>
          <ac:spMkLst>
            <pc:docMk/>
            <pc:sldMk cId="2681038201" sldId="928"/>
            <ac:spMk id="6" creationId="{66269F48-4CAA-7FF4-A2F0-8366DF177C34}"/>
          </ac:spMkLst>
        </pc:spChg>
        <pc:spChg chg="add mod">
          <ac:chgData name="Godbolt, Nelson R MAJ USARMY CYBER SCHL (USA)" userId="4cf38abf-f46f-4eb8-b41f-f0b840f77320" providerId="ADAL" clId="{FBF4D4CE-1A56-4065-8E59-9D809BEA231A}" dt="2024-07-26T14:55:11.492" v="174" actId="1036"/>
          <ac:spMkLst>
            <pc:docMk/>
            <pc:sldMk cId="2681038201" sldId="928"/>
            <ac:spMk id="8" creationId="{D57B53B5-8E4E-DE25-C0E2-BF0D0B85E9B0}"/>
          </ac:spMkLst>
        </pc:spChg>
        <pc:spChg chg="add mod">
          <ac:chgData name="Godbolt, Nelson R MAJ USARMY CYBER SCHL (USA)" userId="4cf38abf-f46f-4eb8-b41f-f0b840f77320" providerId="ADAL" clId="{FBF4D4CE-1A56-4065-8E59-9D809BEA231A}" dt="2024-07-26T14:55:11.492" v="174" actId="1036"/>
          <ac:spMkLst>
            <pc:docMk/>
            <pc:sldMk cId="2681038201" sldId="928"/>
            <ac:spMk id="10" creationId="{5ABF67F4-F7B4-7193-AF64-8B50316C355C}"/>
          </ac:spMkLst>
        </pc:spChg>
        <pc:spChg chg="add mod">
          <ac:chgData name="Godbolt, Nelson R MAJ USARMY CYBER SCHL (USA)" userId="4cf38abf-f46f-4eb8-b41f-f0b840f77320" providerId="ADAL" clId="{FBF4D4CE-1A56-4065-8E59-9D809BEA231A}" dt="2024-07-26T14:55:26.953" v="198" actId="122"/>
          <ac:spMkLst>
            <pc:docMk/>
            <pc:sldMk cId="2681038201" sldId="928"/>
            <ac:spMk id="11" creationId="{F0BFB1D4-9E16-F59D-A52A-F1538BC71ED2}"/>
          </ac:spMkLst>
        </pc:spChg>
        <pc:spChg chg="add mod">
          <ac:chgData name="Godbolt, Nelson R MAJ USARMY CYBER SCHL (USA)" userId="4cf38abf-f46f-4eb8-b41f-f0b840f77320" providerId="ADAL" clId="{FBF4D4CE-1A56-4065-8E59-9D809BEA231A}" dt="2024-07-26T14:55:34.405" v="214" actId="20577"/>
          <ac:spMkLst>
            <pc:docMk/>
            <pc:sldMk cId="2681038201" sldId="928"/>
            <ac:spMk id="12" creationId="{16B90BFB-426D-AE9D-4F96-482F390B9A31}"/>
          </ac:spMkLst>
        </pc:spChg>
        <pc:picChg chg="add del mod">
          <ac:chgData name="Godbolt, Nelson R MAJ USARMY CYBER SCHL (USA)" userId="4cf38abf-f46f-4eb8-b41f-f0b840f77320" providerId="ADAL" clId="{FBF4D4CE-1A56-4065-8E59-9D809BEA231A}" dt="2024-07-26T14:23:19.827" v="7" actId="478"/>
          <ac:picMkLst>
            <pc:docMk/>
            <pc:sldMk cId="2681038201" sldId="928"/>
            <ac:picMk id="5" creationId="{B46B1298-602B-4B32-BAB8-77EC991F7F08}"/>
          </ac:picMkLst>
        </pc:picChg>
        <pc:picChg chg="add mod">
          <ac:chgData name="Godbolt, Nelson R MAJ USARMY CYBER SCHL (USA)" userId="4cf38abf-f46f-4eb8-b41f-f0b840f77320" providerId="ADAL" clId="{FBF4D4CE-1A56-4065-8E59-9D809BEA231A}" dt="2024-07-26T14:55:14.546" v="175" actId="1076"/>
          <ac:picMkLst>
            <pc:docMk/>
            <pc:sldMk cId="2681038201" sldId="928"/>
            <ac:picMk id="7" creationId="{D945DA21-0516-9605-C847-8D96C1EBCC78}"/>
          </ac:picMkLst>
        </pc:picChg>
        <pc:picChg chg="add mod">
          <ac:chgData name="Godbolt, Nelson R MAJ USARMY CYBER SCHL (USA)" userId="4cf38abf-f46f-4eb8-b41f-f0b840f77320" providerId="ADAL" clId="{FBF4D4CE-1A56-4065-8E59-9D809BEA231A}" dt="2024-07-26T14:55:11.492" v="174" actId="1036"/>
          <ac:picMkLst>
            <pc:docMk/>
            <pc:sldMk cId="2681038201" sldId="928"/>
            <ac:picMk id="9" creationId="{6BF2A325-48C2-BB2D-9C81-9C24AC14A8CC}"/>
          </ac:picMkLst>
        </pc:picChg>
      </pc:sldChg>
    </pc:docChg>
  </pc:docChgLst>
  <pc:docChgLst>
    <pc:chgData name="Godbolt, Nelson R MAJ USARMY CYBER SCHL (USA)" userId="4cf38abf-f46f-4eb8-b41f-f0b840f77320" providerId="ADAL" clId="{0A3587A6-9C59-44B9-A8FC-35CF75E7E98E}"/>
    <pc:docChg chg="custSel addSld modSld">
      <pc:chgData name="Godbolt, Nelson R MAJ USARMY CYBER SCHL (USA)" userId="4cf38abf-f46f-4eb8-b41f-f0b840f77320" providerId="ADAL" clId="{0A3587A6-9C59-44B9-A8FC-35CF75E7E98E}" dt="2024-02-07T15:24:12.815" v="866" actId="20577"/>
      <pc:docMkLst>
        <pc:docMk/>
      </pc:docMkLst>
      <pc:sldChg chg="modSp mod">
        <pc:chgData name="Godbolt, Nelson R MAJ USARMY CYBER SCHL (USA)" userId="4cf38abf-f46f-4eb8-b41f-f0b840f77320" providerId="ADAL" clId="{0A3587A6-9C59-44B9-A8FC-35CF75E7E98E}" dt="2024-02-07T14:31:52.346" v="137" actId="6549"/>
        <pc:sldMkLst>
          <pc:docMk/>
          <pc:sldMk cId="1125273757" sldId="764"/>
        </pc:sldMkLst>
        <pc:spChg chg="mod">
          <ac:chgData name="Godbolt, Nelson R MAJ USARMY CYBER SCHL (USA)" userId="4cf38abf-f46f-4eb8-b41f-f0b840f77320" providerId="ADAL" clId="{0A3587A6-9C59-44B9-A8FC-35CF75E7E98E}" dt="2024-02-07T14:31:52.346" v="137" actId="6549"/>
          <ac:spMkLst>
            <pc:docMk/>
            <pc:sldMk cId="1125273757" sldId="764"/>
            <ac:spMk id="11" creationId="{ED4AF877-0FAA-BF28-0A0A-E344E2458284}"/>
          </ac:spMkLst>
        </pc:spChg>
      </pc:sldChg>
      <pc:sldChg chg="modSp mod">
        <pc:chgData name="Godbolt, Nelson R MAJ USARMY CYBER SCHL (USA)" userId="4cf38abf-f46f-4eb8-b41f-f0b840f77320" providerId="ADAL" clId="{0A3587A6-9C59-44B9-A8FC-35CF75E7E98E}" dt="2024-01-25T14:29:36.017" v="3" actId="20577"/>
        <pc:sldMkLst>
          <pc:docMk/>
          <pc:sldMk cId="2204202194" sldId="924"/>
        </pc:sldMkLst>
        <pc:spChg chg="mod">
          <ac:chgData name="Godbolt, Nelson R MAJ USARMY CYBER SCHL (USA)" userId="4cf38abf-f46f-4eb8-b41f-f0b840f77320" providerId="ADAL" clId="{0A3587A6-9C59-44B9-A8FC-35CF75E7E98E}" dt="2024-01-25T14:29:36.017" v="3" actId="20577"/>
          <ac:spMkLst>
            <pc:docMk/>
            <pc:sldMk cId="2204202194" sldId="924"/>
            <ac:spMk id="19" creationId="{F12FAF49-3E17-519A-7ADB-F3B39221E701}"/>
          </ac:spMkLst>
        </pc:spChg>
      </pc:sldChg>
      <pc:sldChg chg="modSp new mod">
        <pc:chgData name="Godbolt, Nelson R MAJ USARMY CYBER SCHL (USA)" userId="4cf38abf-f46f-4eb8-b41f-f0b840f77320" providerId="ADAL" clId="{0A3587A6-9C59-44B9-A8FC-35CF75E7E98E}" dt="2024-02-07T15:19:26.964" v="574" actId="403"/>
        <pc:sldMkLst>
          <pc:docMk/>
          <pc:sldMk cId="1108377826" sldId="926"/>
        </pc:sldMkLst>
        <pc:spChg chg="mod">
          <ac:chgData name="Godbolt, Nelson R MAJ USARMY CYBER SCHL (USA)" userId="4cf38abf-f46f-4eb8-b41f-f0b840f77320" providerId="ADAL" clId="{0A3587A6-9C59-44B9-A8FC-35CF75E7E98E}" dt="2024-02-07T15:14:03.403" v="162" actId="20577"/>
          <ac:spMkLst>
            <pc:docMk/>
            <pc:sldMk cId="1108377826" sldId="926"/>
            <ac:spMk id="2" creationId="{4329CDE7-18ED-87C9-301E-03FFB4BC6BF1}"/>
          </ac:spMkLst>
        </pc:spChg>
        <pc:spChg chg="mod">
          <ac:chgData name="Godbolt, Nelson R MAJ USARMY CYBER SCHL (USA)" userId="4cf38abf-f46f-4eb8-b41f-f0b840f77320" providerId="ADAL" clId="{0A3587A6-9C59-44B9-A8FC-35CF75E7E98E}" dt="2024-02-07T15:19:26.964" v="574" actId="403"/>
          <ac:spMkLst>
            <pc:docMk/>
            <pc:sldMk cId="1108377826" sldId="926"/>
            <ac:spMk id="3" creationId="{5222A54B-2F19-4216-796B-EF870B95CFD6}"/>
          </ac:spMkLst>
        </pc:spChg>
      </pc:sldChg>
      <pc:sldChg chg="modSp new mod">
        <pc:chgData name="Godbolt, Nelson R MAJ USARMY CYBER SCHL (USA)" userId="4cf38abf-f46f-4eb8-b41f-f0b840f77320" providerId="ADAL" clId="{0A3587A6-9C59-44B9-A8FC-35CF75E7E98E}" dt="2024-02-07T15:24:12.815" v="866" actId="20577"/>
        <pc:sldMkLst>
          <pc:docMk/>
          <pc:sldMk cId="2530139999" sldId="927"/>
        </pc:sldMkLst>
        <pc:spChg chg="mod">
          <ac:chgData name="Godbolt, Nelson R MAJ USARMY CYBER SCHL (USA)" userId="4cf38abf-f46f-4eb8-b41f-f0b840f77320" providerId="ADAL" clId="{0A3587A6-9C59-44B9-A8FC-35CF75E7E98E}" dt="2024-02-07T15:19:47.852" v="596" actId="20577"/>
          <ac:spMkLst>
            <pc:docMk/>
            <pc:sldMk cId="2530139999" sldId="927"/>
            <ac:spMk id="2" creationId="{EC39CDA5-1A98-F5A9-86E2-0B8861F631D8}"/>
          </ac:spMkLst>
        </pc:spChg>
        <pc:spChg chg="mod">
          <ac:chgData name="Godbolt, Nelson R MAJ USARMY CYBER SCHL (USA)" userId="4cf38abf-f46f-4eb8-b41f-f0b840f77320" providerId="ADAL" clId="{0A3587A6-9C59-44B9-A8FC-35CF75E7E98E}" dt="2024-02-07T15:24:12.815" v="866" actId="20577"/>
          <ac:spMkLst>
            <pc:docMk/>
            <pc:sldMk cId="2530139999" sldId="927"/>
            <ac:spMk id="3" creationId="{8D92FFFB-2615-E4DC-0650-D4CB0ABED42C}"/>
          </ac:spMkLst>
        </pc:spChg>
      </pc:sldChg>
    </pc:docChg>
  </pc:docChgLst>
  <pc:docChgLst>
    <pc:chgData name="Godbolt, Nelson R MAJ USARMY CYBER SCHL (USA)" userId="4cf38abf-f46f-4eb8-b41f-f0b840f77320" providerId="ADAL" clId="{B92C458C-7F4A-4298-8D0D-A6F09BD99B06}"/>
    <pc:docChg chg="undo custSel addSld delSld modSld">
      <pc:chgData name="Godbolt, Nelson R MAJ USARMY CYBER SCHL (USA)" userId="4cf38abf-f46f-4eb8-b41f-f0b840f77320" providerId="ADAL" clId="{B92C458C-7F4A-4298-8D0D-A6F09BD99B06}" dt="2024-01-22T17:25:30.859" v="1958" actId="403"/>
      <pc:docMkLst>
        <pc:docMk/>
      </pc:docMkLst>
      <pc:sldChg chg="modSp mod">
        <pc:chgData name="Godbolt, Nelson R MAJ USARMY CYBER SCHL (USA)" userId="4cf38abf-f46f-4eb8-b41f-f0b840f77320" providerId="ADAL" clId="{B92C458C-7F4A-4298-8D0D-A6F09BD99B06}" dt="2024-01-22T16:33:46.365" v="419" actId="20577"/>
        <pc:sldMkLst>
          <pc:docMk/>
          <pc:sldMk cId="704392914" sldId="388"/>
        </pc:sldMkLst>
        <pc:spChg chg="mod">
          <ac:chgData name="Godbolt, Nelson R MAJ USARMY CYBER SCHL (USA)" userId="4cf38abf-f46f-4eb8-b41f-f0b840f77320" providerId="ADAL" clId="{B92C458C-7F4A-4298-8D0D-A6F09BD99B06}" dt="2024-01-22T16:33:46.365" v="419" actId="20577"/>
          <ac:spMkLst>
            <pc:docMk/>
            <pc:sldMk cId="704392914" sldId="388"/>
            <ac:spMk id="8" creationId="{D9B8EF78-506B-50A3-5C9C-C2517410D3C6}"/>
          </ac:spMkLst>
        </pc:spChg>
      </pc:sldChg>
      <pc:sldChg chg="modSp mod">
        <pc:chgData name="Godbolt, Nelson R MAJ USARMY CYBER SCHL (USA)" userId="4cf38abf-f46f-4eb8-b41f-f0b840f77320" providerId="ADAL" clId="{B92C458C-7F4A-4298-8D0D-A6F09BD99B06}" dt="2024-01-22T17:23:26.912" v="1793" actId="20577"/>
        <pc:sldMkLst>
          <pc:docMk/>
          <pc:sldMk cId="1125273757" sldId="764"/>
        </pc:sldMkLst>
        <pc:spChg chg="mod">
          <ac:chgData name="Godbolt, Nelson R MAJ USARMY CYBER SCHL (USA)" userId="4cf38abf-f46f-4eb8-b41f-f0b840f77320" providerId="ADAL" clId="{B92C458C-7F4A-4298-8D0D-A6F09BD99B06}" dt="2024-01-22T16:30:38.361" v="128" actId="20577"/>
          <ac:spMkLst>
            <pc:docMk/>
            <pc:sldMk cId="1125273757" sldId="764"/>
            <ac:spMk id="11" creationId="{ED4AF877-0FAA-BF28-0A0A-E344E2458284}"/>
          </ac:spMkLst>
        </pc:spChg>
        <pc:spChg chg="mod">
          <ac:chgData name="Godbolt, Nelson R MAJ USARMY CYBER SCHL (USA)" userId="4cf38abf-f46f-4eb8-b41f-f0b840f77320" providerId="ADAL" clId="{B92C458C-7F4A-4298-8D0D-A6F09BD99B06}" dt="2024-01-22T17:23:26.912" v="1793" actId="20577"/>
          <ac:spMkLst>
            <pc:docMk/>
            <pc:sldMk cId="1125273757" sldId="764"/>
            <ac:spMk id="12" creationId="{9635F4E6-38FC-3E9D-9ABD-B9F668A324F0}"/>
          </ac:spMkLst>
        </pc:spChg>
      </pc:sldChg>
      <pc:sldChg chg="modSp mod delCm">
        <pc:chgData name="Godbolt, Nelson R MAJ USARMY CYBER SCHL (USA)" userId="4cf38abf-f46f-4eb8-b41f-f0b840f77320" providerId="ADAL" clId="{B92C458C-7F4A-4298-8D0D-A6F09BD99B06}" dt="2024-01-22T17:23:38.581" v="1807" actId="20577"/>
        <pc:sldMkLst>
          <pc:docMk/>
          <pc:sldMk cId="3827040766" sldId="765"/>
        </pc:sldMkLst>
        <pc:spChg chg="mod">
          <ac:chgData name="Godbolt, Nelson R MAJ USARMY CYBER SCHL (USA)" userId="4cf38abf-f46f-4eb8-b41f-f0b840f77320" providerId="ADAL" clId="{B92C458C-7F4A-4298-8D0D-A6F09BD99B06}" dt="2024-01-22T17:23:38.581" v="1807" actId="20577"/>
          <ac:spMkLst>
            <pc:docMk/>
            <pc:sldMk cId="3827040766" sldId="765"/>
            <ac:spMk id="7" creationId="{C5C0BBFA-B380-8C4A-967E-D2AC67777BA2}"/>
          </ac:spMkLst>
        </pc:spChg>
        <pc:extLst>
          <p:ext xmlns:p="http://schemas.openxmlformats.org/presentationml/2006/main" uri="{D6D511B9-2390-475A-947B-AFAB55BFBCF1}">
            <pc226:cmChg xmlns:pc226="http://schemas.microsoft.com/office/powerpoint/2022/06/main/command" chg="del">
              <pc226:chgData name="Godbolt, Nelson R MAJ USARMY CYBER SCHL (USA)" userId="4cf38abf-f46f-4eb8-b41f-f0b840f77320" providerId="ADAL" clId="{B92C458C-7F4A-4298-8D0D-A6F09BD99B06}" dt="2024-01-22T16:34:01.030" v="421"/>
              <pc2:cmMkLst xmlns:pc2="http://schemas.microsoft.com/office/powerpoint/2019/9/main/command">
                <pc:docMk/>
                <pc:sldMk cId="3827040766" sldId="765"/>
                <pc2:cmMk id="{E34DAC98-97AE-415D-AF62-854C3A205C82}"/>
              </pc2:cmMkLst>
            </pc226:cmChg>
          </p:ext>
        </pc:extLst>
      </pc:sldChg>
      <pc:sldChg chg="modSp mod">
        <pc:chgData name="Godbolt, Nelson R MAJ USARMY CYBER SCHL (USA)" userId="4cf38abf-f46f-4eb8-b41f-f0b840f77320" providerId="ADAL" clId="{B92C458C-7F4A-4298-8D0D-A6F09BD99B06}" dt="2024-01-22T16:32:57.967" v="341" actId="27636"/>
        <pc:sldMkLst>
          <pc:docMk/>
          <pc:sldMk cId="2863148977" sldId="777"/>
        </pc:sldMkLst>
        <pc:spChg chg="mod">
          <ac:chgData name="Godbolt, Nelson R MAJ USARMY CYBER SCHL (USA)" userId="4cf38abf-f46f-4eb8-b41f-f0b840f77320" providerId="ADAL" clId="{B92C458C-7F4A-4298-8D0D-A6F09BD99B06}" dt="2024-01-22T16:32:57.967" v="341" actId="27636"/>
          <ac:spMkLst>
            <pc:docMk/>
            <pc:sldMk cId="2863148977" sldId="777"/>
            <ac:spMk id="8" creationId="{2BCC1FA4-D368-085F-A69D-FA5E1CF6CC0D}"/>
          </ac:spMkLst>
        </pc:spChg>
      </pc:sldChg>
      <pc:sldChg chg="del">
        <pc:chgData name="Godbolt, Nelson R MAJ USARMY CYBER SCHL (USA)" userId="4cf38abf-f46f-4eb8-b41f-f0b840f77320" providerId="ADAL" clId="{B92C458C-7F4A-4298-8D0D-A6F09BD99B06}" dt="2024-01-22T17:23:02.814" v="1788" actId="47"/>
        <pc:sldMkLst>
          <pc:docMk/>
          <pc:sldMk cId="3211740435" sldId="827"/>
        </pc:sldMkLst>
      </pc:sldChg>
      <pc:sldChg chg="modSp mod">
        <pc:chgData name="Godbolt, Nelson R MAJ USARMY CYBER SCHL (USA)" userId="4cf38abf-f46f-4eb8-b41f-f0b840f77320" providerId="ADAL" clId="{B92C458C-7F4A-4298-8D0D-A6F09BD99B06}" dt="2024-01-22T16:31:40.249" v="260" actId="20577"/>
        <pc:sldMkLst>
          <pc:docMk/>
          <pc:sldMk cId="532484086" sldId="841"/>
        </pc:sldMkLst>
        <pc:spChg chg="mod">
          <ac:chgData name="Godbolt, Nelson R MAJ USARMY CYBER SCHL (USA)" userId="4cf38abf-f46f-4eb8-b41f-f0b840f77320" providerId="ADAL" clId="{B92C458C-7F4A-4298-8D0D-A6F09BD99B06}" dt="2024-01-22T16:31:40.249" v="260" actId="20577"/>
          <ac:spMkLst>
            <pc:docMk/>
            <pc:sldMk cId="532484086" sldId="841"/>
            <ac:spMk id="4" creationId="{00000000-0000-0000-0000-000000000000}"/>
          </ac:spMkLst>
        </pc:spChg>
      </pc:sldChg>
      <pc:sldChg chg="add del">
        <pc:chgData name="Godbolt, Nelson R MAJ USARMY CYBER SCHL (USA)" userId="4cf38abf-f46f-4eb8-b41f-f0b840f77320" providerId="ADAL" clId="{B92C458C-7F4A-4298-8D0D-A6F09BD99B06}" dt="2024-01-22T17:23:16.540" v="1792" actId="47"/>
        <pc:sldMkLst>
          <pc:docMk/>
          <pc:sldMk cId="3116410362" sldId="842"/>
        </pc:sldMkLst>
      </pc:sldChg>
      <pc:sldChg chg="add del">
        <pc:chgData name="Godbolt, Nelson R MAJ USARMY CYBER SCHL (USA)" userId="4cf38abf-f46f-4eb8-b41f-f0b840f77320" providerId="ADAL" clId="{B92C458C-7F4A-4298-8D0D-A6F09BD99B06}" dt="2024-01-22T17:23:16.540" v="1792" actId="47"/>
        <pc:sldMkLst>
          <pc:docMk/>
          <pc:sldMk cId="638176033" sldId="843"/>
        </pc:sldMkLst>
      </pc:sldChg>
      <pc:sldChg chg="add del">
        <pc:chgData name="Godbolt, Nelson R MAJ USARMY CYBER SCHL (USA)" userId="4cf38abf-f46f-4eb8-b41f-f0b840f77320" providerId="ADAL" clId="{B92C458C-7F4A-4298-8D0D-A6F09BD99B06}" dt="2024-01-22T17:23:16.540" v="1792" actId="47"/>
        <pc:sldMkLst>
          <pc:docMk/>
          <pc:sldMk cId="896191891" sldId="848"/>
        </pc:sldMkLst>
      </pc:sldChg>
      <pc:sldChg chg="del">
        <pc:chgData name="Godbolt, Nelson R MAJ USARMY CYBER SCHL (USA)" userId="4cf38abf-f46f-4eb8-b41f-f0b840f77320" providerId="ADAL" clId="{B92C458C-7F4A-4298-8D0D-A6F09BD99B06}" dt="2024-01-22T17:23:04.074" v="1789" actId="47"/>
        <pc:sldMkLst>
          <pc:docMk/>
          <pc:sldMk cId="3573103558" sldId="849"/>
        </pc:sldMkLst>
      </pc:sldChg>
      <pc:sldChg chg="add del">
        <pc:chgData name="Godbolt, Nelson R MAJ USARMY CYBER SCHL (USA)" userId="4cf38abf-f46f-4eb8-b41f-f0b840f77320" providerId="ADAL" clId="{B92C458C-7F4A-4298-8D0D-A6F09BD99B06}" dt="2024-01-22T17:23:16.540" v="1792" actId="47"/>
        <pc:sldMkLst>
          <pc:docMk/>
          <pc:sldMk cId="2403086770" sldId="850"/>
        </pc:sldMkLst>
      </pc:sldChg>
      <pc:sldChg chg="add del">
        <pc:chgData name="Godbolt, Nelson R MAJ USARMY CYBER SCHL (USA)" userId="4cf38abf-f46f-4eb8-b41f-f0b840f77320" providerId="ADAL" clId="{B92C458C-7F4A-4298-8D0D-A6F09BD99B06}" dt="2024-01-22T17:23:16.540" v="1792" actId="47"/>
        <pc:sldMkLst>
          <pc:docMk/>
          <pc:sldMk cId="2196861986" sldId="854"/>
        </pc:sldMkLst>
      </pc:sldChg>
      <pc:sldChg chg="del">
        <pc:chgData name="Godbolt, Nelson R MAJ USARMY CYBER SCHL (USA)" userId="4cf38abf-f46f-4eb8-b41f-f0b840f77320" providerId="ADAL" clId="{B92C458C-7F4A-4298-8D0D-A6F09BD99B06}" dt="2024-01-22T16:37:10.249" v="425" actId="47"/>
        <pc:sldMkLst>
          <pc:docMk/>
          <pc:sldMk cId="815519224" sldId="855"/>
        </pc:sldMkLst>
      </pc:sldChg>
      <pc:sldChg chg="delSp modSp mod">
        <pc:chgData name="Godbolt, Nelson R MAJ USARMY CYBER SCHL (USA)" userId="4cf38abf-f46f-4eb8-b41f-f0b840f77320" providerId="ADAL" clId="{B92C458C-7F4A-4298-8D0D-A6F09BD99B06}" dt="2024-01-22T16:31:47.146" v="273" actId="20577"/>
        <pc:sldMkLst>
          <pc:docMk/>
          <pc:sldMk cId="1451450879" sldId="856"/>
        </pc:sldMkLst>
        <pc:spChg chg="mod">
          <ac:chgData name="Godbolt, Nelson R MAJ USARMY CYBER SCHL (USA)" userId="4cf38abf-f46f-4eb8-b41f-f0b840f77320" providerId="ADAL" clId="{B92C458C-7F4A-4298-8D0D-A6F09BD99B06}" dt="2024-01-22T16:31:47.146" v="273" actId="20577"/>
          <ac:spMkLst>
            <pc:docMk/>
            <pc:sldMk cId="1451450879" sldId="856"/>
            <ac:spMk id="16" creationId="{9EEA0FC2-28E7-E91C-ED61-7A65CFD42DE7}"/>
          </ac:spMkLst>
        </pc:spChg>
        <pc:picChg chg="del">
          <ac:chgData name="Godbolt, Nelson R MAJ USARMY CYBER SCHL (USA)" userId="4cf38abf-f46f-4eb8-b41f-f0b840f77320" providerId="ADAL" clId="{B92C458C-7F4A-4298-8D0D-A6F09BD99B06}" dt="2024-01-22T16:29:05.366" v="27" actId="478"/>
          <ac:picMkLst>
            <pc:docMk/>
            <pc:sldMk cId="1451450879" sldId="856"/>
            <ac:picMk id="14" creationId="{694BC4E7-A2DA-9335-1980-766BB40CE1B8}"/>
          </ac:picMkLst>
        </pc:picChg>
      </pc:sldChg>
      <pc:sldChg chg="add del">
        <pc:chgData name="Godbolt, Nelson R MAJ USARMY CYBER SCHL (USA)" userId="4cf38abf-f46f-4eb8-b41f-f0b840f77320" providerId="ADAL" clId="{B92C458C-7F4A-4298-8D0D-A6F09BD99B06}" dt="2024-01-22T17:23:16.540" v="1792" actId="47"/>
        <pc:sldMkLst>
          <pc:docMk/>
          <pc:sldMk cId="3580167579" sldId="858"/>
        </pc:sldMkLst>
      </pc:sldChg>
      <pc:sldChg chg="add del">
        <pc:chgData name="Godbolt, Nelson R MAJ USARMY CYBER SCHL (USA)" userId="4cf38abf-f46f-4eb8-b41f-f0b840f77320" providerId="ADAL" clId="{B92C458C-7F4A-4298-8D0D-A6F09BD99B06}" dt="2024-01-22T17:23:16.540" v="1792" actId="47"/>
        <pc:sldMkLst>
          <pc:docMk/>
          <pc:sldMk cId="433614238" sldId="859"/>
        </pc:sldMkLst>
      </pc:sldChg>
      <pc:sldChg chg="add del">
        <pc:chgData name="Godbolt, Nelson R MAJ USARMY CYBER SCHL (USA)" userId="4cf38abf-f46f-4eb8-b41f-f0b840f77320" providerId="ADAL" clId="{B92C458C-7F4A-4298-8D0D-A6F09BD99B06}" dt="2024-01-22T17:23:16.540" v="1792" actId="47"/>
        <pc:sldMkLst>
          <pc:docMk/>
          <pc:sldMk cId="3168308632" sldId="860"/>
        </pc:sldMkLst>
      </pc:sldChg>
      <pc:sldChg chg="add del">
        <pc:chgData name="Godbolt, Nelson R MAJ USARMY CYBER SCHL (USA)" userId="4cf38abf-f46f-4eb8-b41f-f0b840f77320" providerId="ADAL" clId="{B92C458C-7F4A-4298-8D0D-A6F09BD99B06}" dt="2024-01-22T17:23:16.540" v="1792" actId="47"/>
        <pc:sldMkLst>
          <pc:docMk/>
          <pc:sldMk cId="3810645735" sldId="861"/>
        </pc:sldMkLst>
      </pc:sldChg>
      <pc:sldChg chg="del">
        <pc:chgData name="Godbolt, Nelson R MAJ USARMY CYBER SCHL (USA)" userId="4cf38abf-f46f-4eb8-b41f-f0b840f77320" providerId="ADAL" clId="{B92C458C-7F4A-4298-8D0D-A6F09BD99B06}" dt="2024-01-22T17:23:05.523" v="1790" actId="47"/>
        <pc:sldMkLst>
          <pc:docMk/>
          <pc:sldMk cId="2088009525" sldId="862"/>
        </pc:sldMkLst>
      </pc:sldChg>
      <pc:sldChg chg="add del">
        <pc:chgData name="Godbolt, Nelson R MAJ USARMY CYBER SCHL (USA)" userId="4cf38abf-f46f-4eb8-b41f-f0b840f77320" providerId="ADAL" clId="{B92C458C-7F4A-4298-8D0D-A6F09BD99B06}" dt="2024-01-22T17:23:16.540" v="1792" actId="47"/>
        <pc:sldMkLst>
          <pc:docMk/>
          <pc:sldMk cId="2440319958" sldId="863"/>
        </pc:sldMkLst>
      </pc:sldChg>
      <pc:sldChg chg="add del">
        <pc:chgData name="Godbolt, Nelson R MAJ USARMY CYBER SCHL (USA)" userId="4cf38abf-f46f-4eb8-b41f-f0b840f77320" providerId="ADAL" clId="{B92C458C-7F4A-4298-8D0D-A6F09BD99B06}" dt="2024-01-22T17:23:16.540" v="1792" actId="47"/>
        <pc:sldMkLst>
          <pc:docMk/>
          <pc:sldMk cId="941754663" sldId="864"/>
        </pc:sldMkLst>
      </pc:sldChg>
      <pc:sldChg chg="add del">
        <pc:chgData name="Godbolt, Nelson R MAJ USARMY CYBER SCHL (USA)" userId="4cf38abf-f46f-4eb8-b41f-f0b840f77320" providerId="ADAL" clId="{B92C458C-7F4A-4298-8D0D-A6F09BD99B06}" dt="2024-01-22T17:23:16.540" v="1792" actId="47"/>
        <pc:sldMkLst>
          <pc:docMk/>
          <pc:sldMk cId="3182794158" sldId="865"/>
        </pc:sldMkLst>
      </pc:sldChg>
      <pc:sldChg chg="add del">
        <pc:chgData name="Godbolt, Nelson R MAJ USARMY CYBER SCHL (USA)" userId="4cf38abf-f46f-4eb8-b41f-f0b840f77320" providerId="ADAL" clId="{B92C458C-7F4A-4298-8D0D-A6F09BD99B06}" dt="2024-01-22T17:23:16.540" v="1792" actId="47"/>
        <pc:sldMkLst>
          <pc:docMk/>
          <pc:sldMk cId="4002292470" sldId="866"/>
        </pc:sldMkLst>
      </pc:sldChg>
      <pc:sldChg chg="add del">
        <pc:chgData name="Godbolt, Nelson R MAJ USARMY CYBER SCHL (USA)" userId="4cf38abf-f46f-4eb8-b41f-f0b840f77320" providerId="ADAL" clId="{B92C458C-7F4A-4298-8D0D-A6F09BD99B06}" dt="2024-01-22T17:23:16.540" v="1792" actId="47"/>
        <pc:sldMkLst>
          <pc:docMk/>
          <pc:sldMk cId="3798070951" sldId="867"/>
        </pc:sldMkLst>
      </pc:sldChg>
      <pc:sldChg chg="add del">
        <pc:chgData name="Godbolt, Nelson R MAJ USARMY CYBER SCHL (USA)" userId="4cf38abf-f46f-4eb8-b41f-f0b840f77320" providerId="ADAL" clId="{B92C458C-7F4A-4298-8D0D-A6F09BD99B06}" dt="2024-01-22T17:23:16.540" v="1792" actId="47"/>
        <pc:sldMkLst>
          <pc:docMk/>
          <pc:sldMk cId="2269168537" sldId="868"/>
        </pc:sldMkLst>
      </pc:sldChg>
      <pc:sldChg chg="add del">
        <pc:chgData name="Godbolt, Nelson R MAJ USARMY CYBER SCHL (USA)" userId="4cf38abf-f46f-4eb8-b41f-f0b840f77320" providerId="ADAL" clId="{B92C458C-7F4A-4298-8D0D-A6F09BD99B06}" dt="2024-01-22T17:23:16.540" v="1792" actId="47"/>
        <pc:sldMkLst>
          <pc:docMk/>
          <pc:sldMk cId="1729258736" sldId="869"/>
        </pc:sldMkLst>
      </pc:sldChg>
      <pc:sldChg chg="add del">
        <pc:chgData name="Godbolt, Nelson R MAJ USARMY CYBER SCHL (USA)" userId="4cf38abf-f46f-4eb8-b41f-f0b840f77320" providerId="ADAL" clId="{B92C458C-7F4A-4298-8D0D-A6F09BD99B06}" dt="2024-01-22T17:23:16.540" v="1792" actId="47"/>
        <pc:sldMkLst>
          <pc:docMk/>
          <pc:sldMk cId="3655950021" sldId="870"/>
        </pc:sldMkLst>
      </pc:sldChg>
      <pc:sldChg chg="add del">
        <pc:chgData name="Godbolt, Nelson R MAJ USARMY CYBER SCHL (USA)" userId="4cf38abf-f46f-4eb8-b41f-f0b840f77320" providerId="ADAL" clId="{B92C458C-7F4A-4298-8D0D-A6F09BD99B06}" dt="2024-01-22T17:23:16.540" v="1792" actId="47"/>
        <pc:sldMkLst>
          <pc:docMk/>
          <pc:sldMk cId="1180401412" sldId="871"/>
        </pc:sldMkLst>
      </pc:sldChg>
      <pc:sldChg chg="add del">
        <pc:chgData name="Godbolt, Nelson R MAJ USARMY CYBER SCHL (USA)" userId="4cf38abf-f46f-4eb8-b41f-f0b840f77320" providerId="ADAL" clId="{B92C458C-7F4A-4298-8D0D-A6F09BD99B06}" dt="2024-01-22T17:23:16.540" v="1792" actId="47"/>
        <pc:sldMkLst>
          <pc:docMk/>
          <pc:sldMk cId="3225238374" sldId="872"/>
        </pc:sldMkLst>
      </pc:sldChg>
      <pc:sldChg chg="add del">
        <pc:chgData name="Godbolt, Nelson R MAJ USARMY CYBER SCHL (USA)" userId="4cf38abf-f46f-4eb8-b41f-f0b840f77320" providerId="ADAL" clId="{B92C458C-7F4A-4298-8D0D-A6F09BD99B06}" dt="2024-01-22T17:23:16.540" v="1792" actId="47"/>
        <pc:sldMkLst>
          <pc:docMk/>
          <pc:sldMk cId="3185046552" sldId="873"/>
        </pc:sldMkLst>
      </pc:sldChg>
      <pc:sldChg chg="add del">
        <pc:chgData name="Godbolt, Nelson R MAJ USARMY CYBER SCHL (USA)" userId="4cf38abf-f46f-4eb8-b41f-f0b840f77320" providerId="ADAL" clId="{B92C458C-7F4A-4298-8D0D-A6F09BD99B06}" dt="2024-01-22T17:23:16.540" v="1792" actId="47"/>
        <pc:sldMkLst>
          <pc:docMk/>
          <pc:sldMk cId="1462714617" sldId="874"/>
        </pc:sldMkLst>
      </pc:sldChg>
      <pc:sldChg chg="add del">
        <pc:chgData name="Godbolt, Nelson R MAJ USARMY CYBER SCHL (USA)" userId="4cf38abf-f46f-4eb8-b41f-f0b840f77320" providerId="ADAL" clId="{B92C458C-7F4A-4298-8D0D-A6F09BD99B06}" dt="2024-01-22T17:23:16.540" v="1792" actId="47"/>
        <pc:sldMkLst>
          <pc:docMk/>
          <pc:sldMk cId="3501588814" sldId="877"/>
        </pc:sldMkLst>
      </pc:sldChg>
      <pc:sldChg chg="add del">
        <pc:chgData name="Godbolt, Nelson R MAJ USARMY CYBER SCHL (USA)" userId="4cf38abf-f46f-4eb8-b41f-f0b840f77320" providerId="ADAL" clId="{B92C458C-7F4A-4298-8D0D-A6F09BD99B06}" dt="2024-01-22T17:23:16.540" v="1792" actId="47"/>
        <pc:sldMkLst>
          <pc:docMk/>
          <pc:sldMk cId="1567572854" sldId="878"/>
        </pc:sldMkLst>
      </pc:sldChg>
      <pc:sldChg chg="add del">
        <pc:chgData name="Godbolt, Nelson R MAJ USARMY CYBER SCHL (USA)" userId="4cf38abf-f46f-4eb8-b41f-f0b840f77320" providerId="ADAL" clId="{B92C458C-7F4A-4298-8D0D-A6F09BD99B06}" dt="2024-01-22T17:23:16.540" v="1792" actId="47"/>
        <pc:sldMkLst>
          <pc:docMk/>
          <pc:sldMk cId="397389775" sldId="879"/>
        </pc:sldMkLst>
      </pc:sldChg>
      <pc:sldChg chg="del">
        <pc:chgData name="Godbolt, Nelson R MAJ USARMY CYBER SCHL (USA)" userId="4cf38abf-f46f-4eb8-b41f-f0b840f77320" providerId="ADAL" clId="{B92C458C-7F4A-4298-8D0D-A6F09BD99B06}" dt="2024-01-22T17:23:06.787" v="1791" actId="47"/>
        <pc:sldMkLst>
          <pc:docMk/>
          <pc:sldMk cId="2511791920" sldId="880"/>
        </pc:sldMkLst>
      </pc:sldChg>
      <pc:sldChg chg="modSp mod modAnim delCm">
        <pc:chgData name="Godbolt, Nelson R MAJ USARMY CYBER SCHL (USA)" userId="4cf38abf-f46f-4eb8-b41f-f0b840f77320" providerId="ADAL" clId="{B92C458C-7F4A-4298-8D0D-A6F09BD99B06}" dt="2024-01-22T17:25:30.859" v="1958" actId="403"/>
        <pc:sldMkLst>
          <pc:docMk/>
          <pc:sldMk cId="2992590461" sldId="881"/>
        </pc:sldMkLst>
        <pc:spChg chg="mod">
          <ac:chgData name="Godbolt, Nelson R MAJ USARMY CYBER SCHL (USA)" userId="4cf38abf-f46f-4eb8-b41f-f0b840f77320" providerId="ADAL" clId="{B92C458C-7F4A-4298-8D0D-A6F09BD99B06}" dt="2024-01-22T17:24:17.756" v="1895" actId="20577"/>
          <ac:spMkLst>
            <pc:docMk/>
            <pc:sldMk cId="2992590461" sldId="881"/>
            <ac:spMk id="3" creationId="{F49885A1-A1F5-FA5B-5CEE-A0A574A2D4BB}"/>
          </ac:spMkLst>
        </pc:spChg>
        <pc:spChg chg="mod">
          <ac:chgData name="Godbolt, Nelson R MAJ USARMY CYBER SCHL (USA)" userId="4cf38abf-f46f-4eb8-b41f-f0b840f77320" providerId="ADAL" clId="{B92C458C-7F4A-4298-8D0D-A6F09BD99B06}" dt="2024-01-22T17:25:13.838" v="1938" actId="20577"/>
          <ac:spMkLst>
            <pc:docMk/>
            <pc:sldMk cId="2992590461" sldId="881"/>
            <ac:spMk id="6" creationId="{E2A6D12B-232B-DCAB-F9A5-B2F86DE07ABF}"/>
          </ac:spMkLst>
        </pc:spChg>
        <pc:spChg chg="mod">
          <ac:chgData name="Godbolt, Nelson R MAJ USARMY CYBER SCHL (USA)" userId="4cf38abf-f46f-4eb8-b41f-f0b840f77320" providerId="ADAL" clId="{B92C458C-7F4A-4298-8D0D-A6F09BD99B06}" dt="2024-01-22T17:24:12.845" v="1881" actId="20577"/>
          <ac:spMkLst>
            <pc:docMk/>
            <pc:sldMk cId="2992590461" sldId="881"/>
            <ac:spMk id="8" creationId="{D87484FE-7234-069D-407B-A026CA351ECA}"/>
          </ac:spMkLst>
        </pc:spChg>
        <pc:spChg chg="mod">
          <ac:chgData name="Godbolt, Nelson R MAJ USARMY CYBER SCHL (USA)" userId="4cf38abf-f46f-4eb8-b41f-f0b840f77320" providerId="ADAL" clId="{B92C458C-7F4A-4298-8D0D-A6F09BD99B06}" dt="2024-01-22T17:25:30.859" v="1958" actId="403"/>
          <ac:spMkLst>
            <pc:docMk/>
            <pc:sldMk cId="2992590461" sldId="881"/>
            <ac:spMk id="10" creationId="{97F5628E-8E82-4E99-6965-6A7914834DE3}"/>
          </ac:spMkLst>
        </pc:spChg>
        <pc:extLst>
          <p:ext xmlns:p="http://schemas.openxmlformats.org/presentationml/2006/main" uri="{D6D511B9-2390-475A-947B-AFAB55BFBCF1}">
            <pc226:cmChg xmlns:pc226="http://schemas.microsoft.com/office/powerpoint/2022/06/main/command" chg="del">
              <pc226:chgData name="Godbolt, Nelson R MAJ USARMY CYBER SCHL (USA)" userId="4cf38abf-f46f-4eb8-b41f-f0b840f77320" providerId="ADAL" clId="{B92C458C-7F4A-4298-8D0D-A6F09BD99B06}" dt="2024-01-22T16:34:11.413" v="422"/>
              <pc2:cmMkLst xmlns:pc2="http://schemas.microsoft.com/office/powerpoint/2019/9/main/command">
                <pc:docMk/>
                <pc:sldMk cId="2992590461" sldId="881"/>
                <pc2:cmMk id="{6C54B771-E409-4E58-8E72-AABADC168785}"/>
              </pc2:cmMkLst>
            </pc226:cmChg>
          </p:ext>
        </pc:extLst>
      </pc:sldChg>
      <pc:sldChg chg="add del">
        <pc:chgData name="Godbolt, Nelson R MAJ USARMY CYBER SCHL (USA)" userId="4cf38abf-f46f-4eb8-b41f-f0b840f77320" providerId="ADAL" clId="{B92C458C-7F4A-4298-8D0D-A6F09BD99B06}" dt="2024-01-22T17:23:16.540" v="1792" actId="47"/>
        <pc:sldMkLst>
          <pc:docMk/>
          <pc:sldMk cId="3644705680" sldId="883"/>
        </pc:sldMkLst>
      </pc:sldChg>
      <pc:sldChg chg="add del">
        <pc:chgData name="Godbolt, Nelson R MAJ USARMY CYBER SCHL (USA)" userId="4cf38abf-f46f-4eb8-b41f-f0b840f77320" providerId="ADAL" clId="{B92C458C-7F4A-4298-8D0D-A6F09BD99B06}" dt="2024-01-22T17:23:16.540" v="1792" actId="47"/>
        <pc:sldMkLst>
          <pc:docMk/>
          <pc:sldMk cId="1226599132" sldId="884"/>
        </pc:sldMkLst>
      </pc:sldChg>
      <pc:sldChg chg="add del">
        <pc:chgData name="Godbolt, Nelson R MAJ USARMY CYBER SCHL (USA)" userId="4cf38abf-f46f-4eb8-b41f-f0b840f77320" providerId="ADAL" clId="{B92C458C-7F4A-4298-8D0D-A6F09BD99B06}" dt="2024-01-22T17:23:16.540" v="1792" actId="47"/>
        <pc:sldMkLst>
          <pc:docMk/>
          <pc:sldMk cId="986146403" sldId="885"/>
        </pc:sldMkLst>
      </pc:sldChg>
      <pc:sldChg chg="add del">
        <pc:chgData name="Godbolt, Nelson R MAJ USARMY CYBER SCHL (USA)" userId="4cf38abf-f46f-4eb8-b41f-f0b840f77320" providerId="ADAL" clId="{B92C458C-7F4A-4298-8D0D-A6F09BD99B06}" dt="2024-01-22T17:23:16.540" v="1792" actId="47"/>
        <pc:sldMkLst>
          <pc:docMk/>
          <pc:sldMk cId="2893507855" sldId="886"/>
        </pc:sldMkLst>
      </pc:sldChg>
      <pc:sldChg chg="add del">
        <pc:chgData name="Godbolt, Nelson R MAJ USARMY CYBER SCHL (USA)" userId="4cf38abf-f46f-4eb8-b41f-f0b840f77320" providerId="ADAL" clId="{B92C458C-7F4A-4298-8D0D-A6F09BD99B06}" dt="2024-01-22T17:23:16.540" v="1792" actId="47"/>
        <pc:sldMkLst>
          <pc:docMk/>
          <pc:sldMk cId="4039657110" sldId="888"/>
        </pc:sldMkLst>
      </pc:sldChg>
      <pc:sldChg chg="add del">
        <pc:chgData name="Godbolt, Nelson R MAJ USARMY CYBER SCHL (USA)" userId="4cf38abf-f46f-4eb8-b41f-f0b840f77320" providerId="ADAL" clId="{B92C458C-7F4A-4298-8D0D-A6F09BD99B06}" dt="2024-01-22T17:23:16.540" v="1792" actId="47"/>
        <pc:sldMkLst>
          <pc:docMk/>
          <pc:sldMk cId="3815141019" sldId="889"/>
        </pc:sldMkLst>
      </pc:sldChg>
      <pc:sldChg chg="add del">
        <pc:chgData name="Godbolt, Nelson R MAJ USARMY CYBER SCHL (USA)" userId="4cf38abf-f46f-4eb8-b41f-f0b840f77320" providerId="ADAL" clId="{B92C458C-7F4A-4298-8D0D-A6F09BD99B06}" dt="2024-01-22T17:23:16.540" v="1792" actId="47"/>
        <pc:sldMkLst>
          <pc:docMk/>
          <pc:sldMk cId="3842079023" sldId="891"/>
        </pc:sldMkLst>
      </pc:sldChg>
      <pc:sldChg chg="add del">
        <pc:chgData name="Godbolt, Nelson R MAJ USARMY CYBER SCHL (USA)" userId="4cf38abf-f46f-4eb8-b41f-f0b840f77320" providerId="ADAL" clId="{B92C458C-7F4A-4298-8D0D-A6F09BD99B06}" dt="2024-01-22T17:23:16.540" v="1792" actId="47"/>
        <pc:sldMkLst>
          <pc:docMk/>
          <pc:sldMk cId="831265497" sldId="892"/>
        </pc:sldMkLst>
      </pc:sldChg>
      <pc:sldChg chg="add del">
        <pc:chgData name="Godbolt, Nelson R MAJ USARMY CYBER SCHL (USA)" userId="4cf38abf-f46f-4eb8-b41f-f0b840f77320" providerId="ADAL" clId="{B92C458C-7F4A-4298-8D0D-A6F09BD99B06}" dt="2024-01-22T17:23:16.540" v="1792" actId="47"/>
        <pc:sldMkLst>
          <pc:docMk/>
          <pc:sldMk cId="2133675851" sldId="893"/>
        </pc:sldMkLst>
      </pc:sldChg>
      <pc:sldChg chg="add del">
        <pc:chgData name="Godbolt, Nelson R MAJ USARMY CYBER SCHL (USA)" userId="4cf38abf-f46f-4eb8-b41f-f0b840f77320" providerId="ADAL" clId="{B92C458C-7F4A-4298-8D0D-A6F09BD99B06}" dt="2024-01-22T17:23:16.540" v="1792" actId="47"/>
        <pc:sldMkLst>
          <pc:docMk/>
          <pc:sldMk cId="3185748203" sldId="894"/>
        </pc:sldMkLst>
      </pc:sldChg>
      <pc:sldChg chg="add del">
        <pc:chgData name="Godbolt, Nelson R MAJ USARMY CYBER SCHL (USA)" userId="4cf38abf-f46f-4eb8-b41f-f0b840f77320" providerId="ADAL" clId="{B92C458C-7F4A-4298-8D0D-A6F09BD99B06}" dt="2024-01-22T17:23:16.540" v="1792" actId="47"/>
        <pc:sldMkLst>
          <pc:docMk/>
          <pc:sldMk cId="3020400863" sldId="897"/>
        </pc:sldMkLst>
      </pc:sldChg>
      <pc:sldChg chg="add del">
        <pc:chgData name="Godbolt, Nelson R MAJ USARMY CYBER SCHL (USA)" userId="4cf38abf-f46f-4eb8-b41f-f0b840f77320" providerId="ADAL" clId="{B92C458C-7F4A-4298-8D0D-A6F09BD99B06}" dt="2024-01-22T17:23:16.540" v="1792" actId="47"/>
        <pc:sldMkLst>
          <pc:docMk/>
          <pc:sldMk cId="1461213268" sldId="898"/>
        </pc:sldMkLst>
      </pc:sldChg>
      <pc:sldChg chg="add del">
        <pc:chgData name="Godbolt, Nelson R MAJ USARMY CYBER SCHL (USA)" userId="4cf38abf-f46f-4eb8-b41f-f0b840f77320" providerId="ADAL" clId="{B92C458C-7F4A-4298-8D0D-A6F09BD99B06}" dt="2024-01-22T17:23:16.540" v="1792" actId="47"/>
        <pc:sldMkLst>
          <pc:docMk/>
          <pc:sldMk cId="326997159" sldId="899"/>
        </pc:sldMkLst>
      </pc:sldChg>
      <pc:sldChg chg="add del">
        <pc:chgData name="Godbolt, Nelson R MAJ USARMY CYBER SCHL (USA)" userId="4cf38abf-f46f-4eb8-b41f-f0b840f77320" providerId="ADAL" clId="{B92C458C-7F4A-4298-8D0D-A6F09BD99B06}" dt="2024-01-22T17:23:16.540" v="1792" actId="47"/>
        <pc:sldMkLst>
          <pc:docMk/>
          <pc:sldMk cId="3202416872" sldId="900"/>
        </pc:sldMkLst>
      </pc:sldChg>
      <pc:sldChg chg="add del">
        <pc:chgData name="Godbolt, Nelson R MAJ USARMY CYBER SCHL (USA)" userId="4cf38abf-f46f-4eb8-b41f-f0b840f77320" providerId="ADAL" clId="{B92C458C-7F4A-4298-8D0D-A6F09BD99B06}" dt="2024-01-22T17:23:16.540" v="1792" actId="47"/>
        <pc:sldMkLst>
          <pc:docMk/>
          <pc:sldMk cId="3835617951" sldId="901"/>
        </pc:sldMkLst>
      </pc:sldChg>
      <pc:sldChg chg="add del">
        <pc:chgData name="Godbolt, Nelson R MAJ USARMY CYBER SCHL (USA)" userId="4cf38abf-f46f-4eb8-b41f-f0b840f77320" providerId="ADAL" clId="{B92C458C-7F4A-4298-8D0D-A6F09BD99B06}" dt="2024-01-22T17:23:16.540" v="1792" actId="47"/>
        <pc:sldMkLst>
          <pc:docMk/>
          <pc:sldMk cId="2435635199" sldId="902"/>
        </pc:sldMkLst>
      </pc:sldChg>
      <pc:sldChg chg="add del">
        <pc:chgData name="Godbolt, Nelson R MAJ USARMY CYBER SCHL (USA)" userId="4cf38abf-f46f-4eb8-b41f-f0b840f77320" providerId="ADAL" clId="{B92C458C-7F4A-4298-8D0D-A6F09BD99B06}" dt="2024-01-22T17:23:16.540" v="1792" actId="47"/>
        <pc:sldMkLst>
          <pc:docMk/>
          <pc:sldMk cId="3141379343" sldId="903"/>
        </pc:sldMkLst>
      </pc:sldChg>
      <pc:sldChg chg="add del">
        <pc:chgData name="Godbolt, Nelson R MAJ USARMY CYBER SCHL (USA)" userId="4cf38abf-f46f-4eb8-b41f-f0b840f77320" providerId="ADAL" clId="{B92C458C-7F4A-4298-8D0D-A6F09BD99B06}" dt="2024-01-22T17:23:16.540" v="1792" actId="47"/>
        <pc:sldMkLst>
          <pc:docMk/>
          <pc:sldMk cId="3154858626" sldId="904"/>
        </pc:sldMkLst>
      </pc:sldChg>
      <pc:sldChg chg="add del">
        <pc:chgData name="Godbolt, Nelson R MAJ USARMY CYBER SCHL (USA)" userId="4cf38abf-f46f-4eb8-b41f-f0b840f77320" providerId="ADAL" clId="{B92C458C-7F4A-4298-8D0D-A6F09BD99B06}" dt="2024-01-22T17:23:16.540" v="1792" actId="47"/>
        <pc:sldMkLst>
          <pc:docMk/>
          <pc:sldMk cId="1597484538" sldId="905"/>
        </pc:sldMkLst>
      </pc:sldChg>
      <pc:sldChg chg="add del">
        <pc:chgData name="Godbolt, Nelson R MAJ USARMY CYBER SCHL (USA)" userId="4cf38abf-f46f-4eb8-b41f-f0b840f77320" providerId="ADAL" clId="{B92C458C-7F4A-4298-8D0D-A6F09BD99B06}" dt="2024-01-22T17:23:16.540" v="1792" actId="47"/>
        <pc:sldMkLst>
          <pc:docMk/>
          <pc:sldMk cId="3492789849" sldId="906"/>
        </pc:sldMkLst>
      </pc:sldChg>
      <pc:sldChg chg="add del">
        <pc:chgData name="Godbolt, Nelson R MAJ USARMY CYBER SCHL (USA)" userId="4cf38abf-f46f-4eb8-b41f-f0b840f77320" providerId="ADAL" clId="{B92C458C-7F4A-4298-8D0D-A6F09BD99B06}" dt="2024-01-22T17:23:16.540" v="1792" actId="47"/>
        <pc:sldMkLst>
          <pc:docMk/>
          <pc:sldMk cId="530981944" sldId="907"/>
        </pc:sldMkLst>
      </pc:sldChg>
      <pc:sldChg chg="add del">
        <pc:chgData name="Godbolt, Nelson R MAJ USARMY CYBER SCHL (USA)" userId="4cf38abf-f46f-4eb8-b41f-f0b840f77320" providerId="ADAL" clId="{B92C458C-7F4A-4298-8D0D-A6F09BD99B06}" dt="2024-01-22T17:23:16.540" v="1792" actId="47"/>
        <pc:sldMkLst>
          <pc:docMk/>
          <pc:sldMk cId="1752609506" sldId="908"/>
        </pc:sldMkLst>
      </pc:sldChg>
      <pc:sldChg chg="add del">
        <pc:chgData name="Godbolt, Nelson R MAJ USARMY CYBER SCHL (USA)" userId="4cf38abf-f46f-4eb8-b41f-f0b840f77320" providerId="ADAL" clId="{B92C458C-7F4A-4298-8D0D-A6F09BD99B06}" dt="2024-01-22T17:23:16.540" v="1792" actId="47"/>
        <pc:sldMkLst>
          <pc:docMk/>
          <pc:sldMk cId="2413942150" sldId="909"/>
        </pc:sldMkLst>
      </pc:sldChg>
      <pc:sldChg chg="add del">
        <pc:chgData name="Godbolt, Nelson R MAJ USARMY CYBER SCHL (USA)" userId="4cf38abf-f46f-4eb8-b41f-f0b840f77320" providerId="ADAL" clId="{B92C458C-7F4A-4298-8D0D-A6F09BD99B06}" dt="2024-01-22T17:23:16.540" v="1792" actId="47"/>
        <pc:sldMkLst>
          <pc:docMk/>
          <pc:sldMk cId="232490632" sldId="910"/>
        </pc:sldMkLst>
      </pc:sldChg>
      <pc:sldChg chg="add del">
        <pc:chgData name="Godbolt, Nelson R MAJ USARMY CYBER SCHL (USA)" userId="4cf38abf-f46f-4eb8-b41f-f0b840f77320" providerId="ADAL" clId="{B92C458C-7F4A-4298-8D0D-A6F09BD99B06}" dt="2024-01-22T17:23:16.540" v="1792" actId="47"/>
        <pc:sldMkLst>
          <pc:docMk/>
          <pc:sldMk cId="258474919" sldId="911"/>
        </pc:sldMkLst>
      </pc:sldChg>
      <pc:sldChg chg="add del">
        <pc:chgData name="Godbolt, Nelson R MAJ USARMY CYBER SCHL (USA)" userId="4cf38abf-f46f-4eb8-b41f-f0b840f77320" providerId="ADAL" clId="{B92C458C-7F4A-4298-8D0D-A6F09BD99B06}" dt="2024-01-22T17:23:16.540" v="1792" actId="47"/>
        <pc:sldMkLst>
          <pc:docMk/>
          <pc:sldMk cId="3021051344" sldId="912"/>
        </pc:sldMkLst>
      </pc:sldChg>
      <pc:sldChg chg="add del">
        <pc:chgData name="Godbolt, Nelson R MAJ USARMY CYBER SCHL (USA)" userId="4cf38abf-f46f-4eb8-b41f-f0b840f77320" providerId="ADAL" clId="{B92C458C-7F4A-4298-8D0D-A6F09BD99B06}" dt="2024-01-22T17:23:16.540" v="1792" actId="47"/>
        <pc:sldMkLst>
          <pc:docMk/>
          <pc:sldMk cId="3918527595" sldId="913"/>
        </pc:sldMkLst>
      </pc:sldChg>
      <pc:sldChg chg="add del">
        <pc:chgData name="Godbolt, Nelson R MAJ USARMY CYBER SCHL (USA)" userId="4cf38abf-f46f-4eb8-b41f-f0b840f77320" providerId="ADAL" clId="{B92C458C-7F4A-4298-8D0D-A6F09BD99B06}" dt="2024-01-22T17:23:16.540" v="1792" actId="47"/>
        <pc:sldMkLst>
          <pc:docMk/>
          <pc:sldMk cId="3717091679" sldId="914"/>
        </pc:sldMkLst>
      </pc:sldChg>
      <pc:sldChg chg="addSp delSp modSp new mod modNotesTx">
        <pc:chgData name="Godbolt, Nelson R MAJ USARMY CYBER SCHL (USA)" userId="4cf38abf-f46f-4eb8-b41f-f0b840f77320" providerId="ADAL" clId="{B92C458C-7F4A-4298-8D0D-A6F09BD99B06}" dt="2024-01-22T16:43:20.314" v="518" actId="20577"/>
        <pc:sldMkLst>
          <pc:docMk/>
          <pc:sldMk cId="97144100" sldId="915"/>
        </pc:sldMkLst>
        <pc:spChg chg="mod">
          <ac:chgData name="Godbolt, Nelson R MAJ USARMY CYBER SCHL (USA)" userId="4cf38abf-f46f-4eb8-b41f-f0b840f77320" providerId="ADAL" clId="{B92C458C-7F4A-4298-8D0D-A6F09BD99B06}" dt="2024-01-22T16:38:58.129" v="465" actId="20577"/>
          <ac:spMkLst>
            <pc:docMk/>
            <pc:sldMk cId="97144100" sldId="915"/>
            <ac:spMk id="2" creationId="{3145382D-FB7F-F06D-06E7-BF499923BBD7}"/>
          </ac:spMkLst>
        </pc:spChg>
        <pc:spChg chg="del">
          <ac:chgData name="Godbolt, Nelson R MAJ USARMY CYBER SCHL (USA)" userId="4cf38abf-f46f-4eb8-b41f-f0b840f77320" providerId="ADAL" clId="{B92C458C-7F4A-4298-8D0D-A6F09BD99B06}" dt="2024-01-22T16:39:19.553" v="466" actId="478"/>
          <ac:spMkLst>
            <pc:docMk/>
            <pc:sldMk cId="97144100" sldId="915"/>
            <ac:spMk id="3" creationId="{53CEF782-C365-13CE-A407-2C61B204126B}"/>
          </ac:spMkLst>
        </pc:spChg>
        <pc:picChg chg="add mod">
          <ac:chgData name="Godbolt, Nelson R MAJ USARMY CYBER SCHL (USA)" userId="4cf38abf-f46f-4eb8-b41f-f0b840f77320" providerId="ADAL" clId="{B92C458C-7F4A-4298-8D0D-A6F09BD99B06}" dt="2024-01-22T16:42:55.878" v="469" actId="1076"/>
          <ac:picMkLst>
            <pc:docMk/>
            <pc:sldMk cId="97144100" sldId="915"/>
            <ac:picMk id="5" creationId="{669A666C-B2B8-F16F-DF80-BFA9C3C01C86}"/>
          </ac:picMkLst>
        </pc:picChg>
      </pc:sldChg>
      <pc:sldChg chg="modSp new mod">
        <pc:chgData name="Godbolt, Nelson R MAJ USARMY CYBER SCHL (USA)" userId="4cf38abf-f46f-4eb8-b41f-f0b840f77320" providerId="ADAL" clId="{B92C458C-7F4A-4298-8D0D-A6F09BD99B06}" dt="2024-01-22T16:44:20.175" v="556" actId="404"/>
        <pc:sldMkLst>
          <pc:docMk/>
          <pc:sldMk cId="1678602136" sldId="916"/>
        </pc:sldMkLst>
        <pc:spChg chg="mod">
          <ac:chgData name="Godbolt, Nelson R MAJ USARMY CYBER SCHL (USA)" userId="4cf38abf-f46f-4eb8-b41f-f0b840f77320" providerId="ADAL" clId="{B92C458C-7F4A-4298-8D0D-A6F09BD99B06}" dt="2024-01-22T16:43:48.157" v="528" actId="20577"/>
          <ac:spMkLst>
            <pc:docMk/>
            <pc:sldMk cId="1678602136" sldId="916"/>
            <ac:spMk id="2" creationId="{339CAE7F-B042-C44A-C146-ACE276D70673}"/>
          </ac:spMkLst>
        </pc:spChg>
        <pc:spChg chg="mod">
          <ac:chgData name="Godbolt, Nelson R MAJ USARMY CYBER SCHL (USA)" userId="4cf38abf-f46f-4eb8-b41f-f0b840f77320" providerId="ADAL" clId="{B92C458C-7F4A-4298-8D0D-A6F09BD99B06}" dt="2024-01-22T16:44:20.175" v="556" actId="404"/>
          <ac:spMkLst>
            <pc:docMk/>
            <pc:sldMk cId="1678602136" sldId="916"/>
            <ac:spMk id="3" creationId="{2122EC2F-970C-C4E9-1AF6-B6265F1F3AD7}"/>
          </ac:spMkLst>
        </pc:spChg>
      </pc:sldChg>
      <pc:sldChg chg="addSp modSp new mod">
        <pc:chgData name="Godbolt, Nelson R MAJ USARMY CYBER SCHL (USA)" userId="4cf38abf-f46f-4eb8-b41f-f0b840f77320" providerId="ADAL" clId="{B92C458C-7F4A-4298-8D0D-A6F09BD99B06}" dt="2024-01-22T16:47:31.919" v="699"/>
        <pc:sldMkLst>
          <pc:docMk/>
          <pc:sldMk cId="3179288671" sldId="917"/>
        </pc:sldMkLst>
        <pc:spChg chg="mod">
          <ac:chgData name="Godbolt, Nelson R MAJ USARMY CYBER SCHL (USA)" userId="4cf38abf-f46f-4eb8-b41f-f0b840f77320" providerId="ADAL" clId="{B92C458C-7F4A-4298-8D0D-A6F09BD99B06}" dt="2024-01-22T16:45:40.170" v="614" actId="20577"/>
          <ac:spMkLst>
            <pc:docMk/>
            <pc:sldMk cId="3179288671" sldId="917"/>
            <ac:spMk id="2" creationId="{3A3DBDD9-3A64-27E4-7CA4-1AF865349312}"/>
          </ac:spMkLst>
        </pc:spChg>
        <pc:spChg chg="mod">
          <ac:chgData name="Godbolt, Nelson R MAJ USARMY CYBER SCHL (USA)" userId="4cf38abf-f46f-4eb8-b41f-f0b840f77320" providerId="ADAL" clId="{B92C458C-7F4A-4298-8D0D-A6F09BD99B06}" dt="2024-01-22T16:47:31.919" v="699"/>
          <ac:spMkLst>
            <pc:docMk/>
            <pc:sldMk cId="3179288671" sldId="917"/>
            <ac:spMk id="3" creationId="{EF7A5464-DF03-C24A-CADE-FC1593B79540}"/>
          </ac:spMkLst>
        </pc:spChg>
        <pc:spChg chg="add mod">
          <ac:chgData name="Godbolt, Nelson R MAJ USARMY CYBER SCHL (USA)" userId="4cf38abf-f46f-4eb8-b41f-f0b840f77320" providerId="ADAL" clId="{B92C458C-7F4A-4298-8D0D-A6F09BD99B06}" dt="2024-01-22T16:46:09.321" v="653" actId="115"/>
          <ac:spMkLst>
            <pc:docMk/>
            <pc:sldMk cId="3179288671" sldId="917"/>
            <ac:spMk id="4" creationId="{5171DC24-1757-8780-D137-0A69B8A1887E}"/>
          </ac:spMkLst>
        </pc:spChg>
      </pc:sldChg>
      <pc:sldChg chg="addSp modSp new mod">
        <pc:chgData name="Godbolt, Nelson R MAJ USARMY CYBER SCHL (USA)" userId="4cf38abf-f46f-4eb8-b41f-f0b840f77320" providerId="ADAL" clId="{B92C458C-7F4A-4298-8D0D-A6F09BD99B06}" dt="2024-01-22T16:53:27.978" v="923" actId="14100"/>
        <pc:sldMkLst>
          <pc:docMk/>
          <pc:sldMk cId="3649935374" sldId="918"/>
        </pc:sldMkLst>
        <pc:spChg chg="mod">
          <ac:chgData name="Godbolt, Nelson R MAJ USARMY CYBER SCHL (USA)" userId="4cf38abf-f46f-4eb8-b41f-f0b840f77320" providerId="ADAL" clId="{B92C458C-7F4A-4298-8D0D-A6F09BD99B06}" dt="2024-01-22T16:46:59.243" v="663" actId="20577"/>
          <ac:spMkLst>
            <pc:docMk/>
            <pc:sldMk cId="3649935374" sldId="918"/>
            <ac:spMk id="2" creationId="{5F4D6CDD-634E-D100-C728-32BF2B5FB534}"/>
          </ac:spMkLst>
        </pc:spChg>
        <pc:spChg chg="mod">
          <ac:chgData name="Godbolt, Nelson R MAJ USARMY CYBER SCHL (USA)" userId="4cf38abf-f46f-4eb8-b41f-f0b840f77320" providerId="ADAL" clId="{B92C458C-7F4A-4298-8D0D-A6F09BD99B06}" dt="2024-01-22T16:52:47.622" v="865" actId="1076"/>
          <ac:spMkLst>
            <pc:docMk/>
            <pc:sldMk cId="3649935374" sldId="918"/>
            <ac:spMk id="3" creationId="{9325A46A-BF01-8AB7-DFE2-51DA18EEC4FB}"/>
          </ac:spMkLst>
        </pc:spChg>
        <pc:spChg chg="add mod">
          <ac:chgData name="Godbolt, Nelson R MAJ USARMY CYBER SCHL (USA)" userId="4cf38abf-f46f-4eb8-b41f-f0b840f77320" providerId="ADAL" clId="{B92C458C-7F4A-4298-8D0D-A6F09BD99B06}" dt="2024-01-22T16:53:27.978" v="923" actId="14100"/>
          <ac:spMkLst>
            <pc:docMk/>
            <pc:sldMk cId="3649935374" sldId="918"/>
            <ac:spMk id="6" creationId="{BA64F27E-2386-2DA1-0018-739A70C2B9B9}"/>
          </ac:spMkLst>
        </pc:spChg>
        <pc:picChg chg="add mod">
          <ac:chgData name="Godbolt, Nelson R MAJ USARMY CYBER SCHL (USA)" userId="4cf38abf-f46f-4eb8-b41f-f0b840f77320" providerId="ADAL" clId="{B92C458C-7F4A-4298-8D0D-A6F09BD99B06}" dt="2024-01-22T16:52:49.969" v="866" actId="1076"/>
          <ac:picMkLst>
            <pc:docMk/>
            <pc:sldMk cId="3649935374" sldId="918"/>
            <ac:picMk id="5" creationId="{46112907-9AE8-E011-FE9B-582A48A66464}"/>
          </ac:picMkLst>
        </pc:picChg>
      </pc:sldChg>
      <pc:sldChg chg="addSp delSp modSp new mod">
        <pc:chgData name="Godbolt, Nelson R MAJ USARMY CYBER SCHL (USA)" userId="4cf38abf-f46f-4eb8-b41f-f0b840f77320" providerId="ADAL" clId="{B92C458C-7F4A-4298-8D0D-A6F09BD99B06}" dt="2024-01-22T17:03:32.136" v="1125" actId="20577"/>
        <pc:sldMkLst>
          <pc:docMk/>
          <pc:sldMk cId="246020149" sldId="919"/>
        </pc:sldMkLst>
        <pc:spChg chg="mod">
          <ac:chgData name="Godbolt, Nelson R MAJ USARMY CYBER SCHL (USA)" userId="4cf38abf-f46f-4eb8-b41f-f0b840f77320" providerId="ADAL" clId="{B92C458C-7F4A-4298-8D0D-A6F09BD99B06}" dt="2024-01-22T17:03:32.136" v="1125" actId="20577"/>
          <ac:spMkLst>
            <pc:docMk/>
            <pc:sldMk cId="246020149" sldId="919"/>
            <ac:spMk id="2" creationId="{47A3AEC8-64AD-84D2-779C-80FE84F10A25}"/>
          </ac:spMkLst>
        </pc:spChg>
        <pc:spChg chg="del">
          <ac:chgData name="Godbolt, Nelson R MAJ USARMY CYBER SCHL (USA)" userId="4cf38abf-f46f-4eb8-b41f-f0b840f77320" providerId="ADAL" clId="{B92C458C-7F4A-4298-8D0D-A6F09BD99B06}" dt="2024-01-22T16:59:24.465" v="934" actId="22"/>
          <ac:spMkLst>
            <pc:docMk/>
            <pc:sldMk cId="246020149" sldId="919"/>
            <ac:spMk id="3" creationId="{FE4C6FDA-B0AD-DAD7-775F-B83EDB99FD2C}"/>
          </ac:spMkLst>
        </pc:spChg>
        <pc:spChg chg="add del mod">
          <ac:chgData name="Godbolt, Nelson R MAJ USARMY CYBER SCHL (USA)" userId="4cf38abf-f46f-4eb8-b41f-f0b840f77320" providerId="ADAL" clId="{B92C458C-7F4A-4298-8D0D-A6F09BD99B06}" dt="2024-01-22T17:00:31.797" v="943" actId="478"/>
          <ac:spMkLst>
            <pc:docMk/>
            <pc:sldMk cId="246020149" sldId="919"/>
            <ac:spMk id="6" creationId="{C45C2C4E-AB45-0581-D813-055154241735}"/>
          </ac:spMkLst>
        </pc:spChg>
        <pc:spChg chg="add mod">
          <ac:chgData name="Godbolt, Nelson R MAJ USARMY CYBER SCHL (USA)" userId="4cf38abf-f46f-4eb8-b41f-f0b840f77320" providerId="ADAL" clId="{B92C458C-7F4A-4298-8D0D-A6F09BD99B06}" dt="2024-01-22T17:01:17.165" v="1016" actId="14100"/>
          <ac:spMkLst>
            <pc:docMk/>
            <pc:sldMk cId="246020149" sldId="919"/>
            <ac:spMk id="9" creationId="{F4203F8B-ACE5-5269-769D-C08709EC337B}"/>
          </ac:spMkLst>
        </pc:spChg>
        <pc:spChg chg="add mod">
          <ac:chgData name="Godbolt, Nelson R MAJ USARMY CYBER SCHL (USA)" userId="4cf38abf-f46f-4eb8-b41f-f0b840f77320" providerId="ADAL" clId="{B92C458C-7F4A-4298-8D0D-A6F09BD99B06}" dt="2024-01-22T17:02:09.029" v="1099" actId="20577"/>
          <ac:spMkLst>
            <pc:docMk/>
            <pc:sldMk cId="246020149" sldId="919"/>
            <ac:spMk id="10" creationId="{F8FCB1D4-0A4E-A0C9-09AA-515224BB87EC}"/>
          </ac:spMkLst>
        </pc:spChg>
        <pc:picChg chg="add mod ord">
          <ac:chgData name="Godbolt, Nelson R MAJ USARMY CYBER SCHL (USA)" userId="4cf38abf-f46f-4eb8-b41f-f0b840f77320" providerId="ADAL" clId="{B92C458C-7F4A-4298-8D0D-A6F09BD99B06}" dt="2024-01-22T16:59:26.155" v="935" actId="1076"/>
          <ac:picMkLst>
            <pc:docMk/>
            <pc:sldMk cId="246020149" sldId="919"/>
            <ac:picMk id="5" creationId="{C03083E3-887B-659E-C0A8-6058E1072572}"/>
          </ac:picMkLst>
        </pc:picChg>
        <pc:picChg chg="add mod">
          <ac:chgData name="Godbolt, Nelson R MAJ USARMY CYBER SCHL (USA)" userId="4cf38abf-f46f-4eb8-b41f-f0b840f77320" providerId="ADAL" clId="{B92C458C-7F4A-4298-8D0D-A6F09BD99B06}" dt="2024-01-22T17:00:35.109" v="945" actId="1076"/>
          <ac:picMkLst>
            <pc:docMk/>
            <pc:sldMk cId="246020149" sldId="919"/>
            <ac:picMk id="8" creationId="{FED2D341-6C5A-EE7F-3BE3-E6317C82053E}"/>
          </ac:picMkLst>
        </pc:picChg>
      </pc:sldChg>
      <pc:sldChg chg="addSp delSp modSp new mod">
        <pc:chgData name="Godbolt, Nelson R MAJ USARMY CYBER SCHL (USA)" userId="4cf38abf-f46f-4eb8-b41f-f0b840f77320" providerId="ADAL" clId="{B92C458C-7F4A-4298-8D0D-A6F09BD99B06}" dt="2024-01-22T17:04:02.090" v="1127" actId="478"/>
        <pc:sldMkLst>
          <pc:docMk/>
          <pc:sldMk cId="2683821723" sldId="920"/>
        </pc:sldMkLst>
        <pc:spChg chg="mod">
          <ac:chgData name="Godbolt, Nelson R MAJ USARMY CYBER SCHL (USA)" userId="4cf38abf-f46f-4eb8-b41f-f0b840f77320" providerId="ADAL" clId="{B92C458C-7F4A-4298-8D0D-A6F09BD99B06}" dt="2024-01-22T17:03:23.179" v="1119" actId="20577"/>
          <ac:spMkLst>
            <pc:docMk/>
            <pc:sldMk cId="2683821723" sldId="920"/>
            <ac:spMk id="2" creationId="{5BB6F61F-7A49-06DD-6D69-F1590D3993F5}"/>
          </ac:spMkLst>
        </pc:spChg>
        <pc:spChg chg="del">
          <ac:chgData name="Godbolt, Nelson R MAJ USARMY CYBER SCHL (USA)" userId="4cf38abf-f46f-4eb8-b41f-f0b840f77320" providerId="ADAL" clId="{B92C458C-7F4A-4298-8D0D-A6F09BD99B06}" dt="2024-01-22T17:04:02.090" v="1127" actId="478"/>
          <ac:spMkLst>
            <pc:docMk/>
            <pc:sldMk cId="2683821723" sldId="920"/>
            <ac:spMk id="3" creationId="{5207A13F-A8BD-A98B-BA90-5BB7334908E1}"/>
          </ac:spMkLst>
        </pc:spChg>
        <pc:picChg chg="add mod">
          <ac:chgData name="Godbolt, Nelson R MAJ USARMY CYBER SCHL (USA)" userId="4cf38abf-f46f-4eb8-b41f-f0b840f77320" providerId="ADAL" clId="{B92C458C-7F4A-4298-8D0D-A6F09BD99B06}" dt="2024-01-22T17:03:48.636" v="1126" actId="1076"/>
          <ac:picMkLst>
            <pc:docMk/>
            <pc:sldMk cId="2683821723" sldId="920"/>
            <ac:picMk id="5" creationId="{E63333E5-52E9-6EE1-9736-2A01EC6D8B93}"/>
          </ac:picMkLst>
        </pc:picChg>
      </pc:sldChg>
      <pc:sldChg chg="add del">
        <pc:chgData name="Godbolt, Nelson R MAJ USARMY CYBER SCHL (USA)" userId="4cf38abf-f46f-4eb8-b41f-f0b840f77320" providerId="ADAL" clId="{B92C458C-7F4A-4298-8D0D-A6F09BD99B06}" dt="2024-01-22T16:59:57.229" v="937"/>
        <pc:sldMkLst>
          <pc:docMk/>
          <pc:sldMk cId="3385436732" sldId="920"/>
        </pc:sldMkLst>
      </pc:sldChg>
      <pc:sldChg chg="modSp new mod">
        <pc:chgData name="Godbolt, Nelson R MAJ USARMY CYBER SCHL (USA)" userId="4cf38abf-f46f-4eb8-b41f-f0b840f77320" providerId="ADAL" clId="{B92C458C-7F4A-4298-8D0D-A6F09BD99B06}" dt="2024-01-22T17:07:03.586" v="1171" actId="2711"/>
        <pc:sldMkLst>
          <pc:docMk/>
          <pc:sldMk cId="3693331563" sldId="921"/>
        </pc:sldMkLst>
        <pc:spChg chg="mod">
          <ac:chgData name="Godbolt, Nelson R MAJ USARMY CYBER SCHL (USA)" userId="4cf38abf-f46f-4eb8-b41f-f0b840f77320" providerId="ADAL" clId="{B92C458C-7F4A-4298-8D0D-A6F09BD99B06}" dt="2024-01-22T17:04:54.957" v="1137" actId="20577"/>
          <ac:spMkLst>
            <pc:docMk/>
            <pc:sldMk cId="3693331563" sldId="921"/>
            <ac:spMk id="2" creationId="{1FCB1416-06EA-AD34-F1B8-FB627359150A}"/>
          </ac:spMkLst>
        </pc:spChg>
        <pc:spChg chg="mod">
          <ac:chgData name="Godbolt, Nelson R MAJ USARMY CYBER SCHL (USA)" userId="4cf38abf-f46f-4eb8-b41f-f0b840f77320" providerId="ADAL" clId="{B92C458C-7F4A-4298-8D0D-A6F09BD99B06}" dt="2024-01-22T17:07:03.586" v="1171" actId="2711"/>
          <ac:spMkLst>
            <pc:docMk/>
            <pc:sldMk cId="3693331563" sldId="921"/>
            <ac:spMk id="3" creationId="{78E17AC3-0F5A-D62C-69DA-A2C1490ED5D7}"/>
          </ac:spMkLst>
        </pc:spChg>
      </pc:sldChg>
      <pc:sldChg chg="addSp modSp add mod">
        <pc:chgData name="Godbolt, Nelson R MAJ USARMY CYBER SCHL (USA)" userId="4cf38abf-f46f-4eb8-b41f-f0b840f77320" providerId="ADAL" clId="{B92C458C-7F4A-4298-8D0D-A6F09BD99B06}" dt="2024-01-22T17:10:10.099" v="1225" actId="20577"/>
        <pc:sldMkLst>
          <pc:docMk/>
          <pc:sldMk cId="2432188234" sldId="922"/>
        </pc:sldMkLst>
        <pc:spChg chg="mod">
          <ac:chgData name="Godbolt, Nelson R MAJ USARMY CYBER SCHL (USA)" userId="4cf38abf-f46f-4eb8-b41f-f0b840f77320" providerId="ADAL" clId="{B92C458C-7F4A-4298-8D0D-A6F09BD99B06}" dt="2024-01-22T17:10:10.099" v="1225" actId="20577"/>
          <ac:spMkLst>
            <pc:docMk/>
            <pc:sldMk cId="2432188234" sldId="922"/>
            <ac:spMk id="2" creationId="{1FCB1416-06EA-AD34-F1B8-FB627359150A}"/>
          </ac:spMkLst>
        </pc:spChg>
        <pc:spChg chg="mod">
          <ac:chgData name="Godbolt, Nelson R MAJ USARMY CYBER SCHL (USA)" userId="4cf38abf-f46f-4eb8-b41f-f0b840f77320" providerId="ADAL" clId="{B92C458C-7F4A-4298-8D0D-A6F09BD99B06}" dt="2024-01-22T17:09:18.865" v="1220" actId="1076"/>
          <ac:spMkLst>
            <pc:docMk/>
            <pc:sldMk cId="2432188234" sldId="922"/>
            <ac:spMk id="3" creationId="{78E17AC3-0F5A-D62C-69DA-A2C1490ED5D7}"/>
          </ac:spMkLst>
        </pc:spChg>
        <pc:picChg chg="add mod modCrop">
          <ac:chgData name="Godbolt, Nelson R MAJ USARMY CYBER SCHL (USA)" userId="4cf38abf-f46f-4eb8-b41f-f0b840f77320" providerId="ADAL" clId="{B92C458C-7F4A-4298-8D0D-A6F09BD99B06}" dt="2024-01-22T17:09:24.813" v="1222" actId="14100"/>
          <ac:picMkLst>
            <pc:docMk/>
            <pc:sldMk cId="2432188234" sldId="922"/>
            <ac:picMk id="5" creationId="{3B61EF82-0DB8-6934-A920-81E899E87AC9}"/>
          </ac:picMkLst>
        </pc:picChg>
        <pc:picChg chg="add mod">
          <ac:chgData name="Godbolt, Nelson R MAJ USARMY CYBER SCHL (USA)" userId="4cf38abf-f46f-4eb8-b41f-f0b840f77320" providerId="ADAL" clId="{B92C458C-7F4A-4298-8D0D-A6F09BD99B06}" dt="2024-01-22T17:09:29.151" v="1223" actId="14100"/>
          <ac:picMkLst>
            <pc:docMk/>
            <pc:sldMk cId="2432188234" sldId="922"/>
            <ac:picMk id="7" creationId="{2AD3BF36-FFDC-D318-012F-841E4CCD1C9F}"/>
          </ac:picMkLst>
        </pc:picChg>
      </pc:sldChg>
      <pc:sldChg chg="addSp modSp new mod">
        <pc:chgData name="Godbolt, Nelson R MAJ USARMY CYBER SCHL (USA)" userId="4cf38abf-f46f-4eb8-b41f-f0b840f77320" providerId="ADAL" clId="{B92C458C-7F4A-4298-8D0D-A6F09BD99B06}" dt="2024-01-22T17:13:12.559" v="1456" actId="27636"/>
        <pc:sldMkLst>
          <pc:docMk/>
          <pc:sldMk cId="3598207075" sldId="923"/>
        </pc:sldMkLst>
        <pc:spChg chg="mod">
          <ac:chgData name="Godbolt, Nelson R MAJ USARMY CYBER SCHL (USA)" userId="4cf38abf-f46f-4eb8-b41f-f0b840f77320" providerId="ADAL" clId="{B92C458C-7F4A-4298-8D0D-A6F09BD99B06}" dt="2024-01-22T17:10:24.077" v="1263" actId="20577"/>
          <ac:spMkLst>
            <pc:docMk/>
            <pc:sldMk cId="3598207075" sldId="923"/>
            <ac:spMk id="2" creationId="{FCDF3952-A448-7A4C-1238-4A2C92809630}"/>
          </ac:spMkLst>
        </pc:spChg>
        <pc:spChg chg="mod">
          <ac:chgData name="Godbolt, Nelson R MAJ USARMY CYBER SCHL (USA)" userId="4cf38abf-f46f-4eb8-b41f-f0b840f77320" providerId="ADAL" clId="{B92C458C-7F4A-4298-8D0D-A6F09BD99B06}" dt="2024-01-22T17:13:12.559" v="1456" actId="27636"/>
          <ac:spMkLst>
            <pc:docMk/>
            <pc:sldMk cId="3598207075" sldId="923"/>
            <ac:spMk id="3" creationId="{BC755FD0-93CD-DF78-E428-64DE1558BAC0}"/>
          </ac:spMkLst>
        </pc:spChg>
        <pc:picChg chg="add mod">
          <ac:chgData name="Godbolt, Nelson R MAJ USARMY CYBER SCHL (USA)" userId="4cf38abf-f46f-4eb8-b41f-f0b840f77320" providerId="ADAL" clId="{B92C458C-7F4A-4298-8D0D-A6F09BD99B06}" dt="2024-01-22T17:12:18.382" v="1432" actId="1076"/>
          <ac:picMkLst>
            <pc:docMk/>
            <pc:sldMk cId="3598207075" sldId="923"/>
            <ac:picMk id="5" creationId="{3AC47EB9-5B25-BBC2-28EC-914B6AACFFC9}"/>
          </ac:picMkLst>
        </pc:picChg>
        <pc:picChg chg="add mod">
          <ac:chgData name="Godbolt, Nelson R MAJ USARMY CYBER SCHL (USA)" userId="4cf38abf-f46f-4eb8-b41f-f0b840f77320" providerId="ADAL" clId="{B92C458C-7F4A-4298-8D0D-A6F09BD99B06}" dt="2024-01-22T17:12:36.254" v="1435" actId="14100"/>
          <ac:picMkLst>
            <pc:docMk/>
            <pc:sldMk cId="3598207075" sldId="923"/>
            <ac:picMk id="7" creationId="{E41FAE8F-17A3-46FB-557B-42EF1D17D19C}"/>
          </ac:picMkLst>
        </pc:picChg>
        <pc:picChg chg="add mod">
          <ac:chgData name="Godbolt, Nelson R MAJ USARMY CYBER SCHL (USA)" userId="4cf38abf-f46f-4eb8-b41f-f0b840f77320" providerId="ADAL" clId="{B92C458C-7F4A-4298-8D0D-A6F09BD99B06}" dt="2024-01-22T17:12:54.607" v="1438" actId="14100"/>
          <ac:picMkLst>
            <pc:docMk/>
            <pc:sldMk cId="3598207075" sldId="923"/>
            <ac:picMk id="9" creationId="{6CA8ACE6-C46B-EE10-00DD-5C6A24846A2E}"/>
          </ac:picMkLst>
        </pc:picChg>
      </pc:sldChg>
      <pc:sldChg chg="addSp delSp modSp new mod">
        <pc:chgData name="Godbolt, Nelson R MAJ USARMY CYBER SCHL (USA)" userId="4cf38abf-f46f-4eb8-b41f-f0b840f77320" providerId="ADAL" clId="{B92C458C-7F4A-4298-8D0D-A6F09BD99B06}" dt="2024-01-22T17:17:39.044" v="1605" actId="20577"/>
        <pc:sldMkLst>
          <pc:docMk/>
          <pc:sldMk cId="2204202194" sldId="924"/>
        </pc:sldMkLst>
        <pc:spChg chg="mod">
          <ac:chgData name="Godbolt, Nelson R MAJ USARMY CYBER SCHL (USA)" userId="4cf38abf-f46f-4eb8-b41f-f0b840f77320" providerId="ADAL" clId="{B92C458C-7F4A-4298-8D0D-A6F09BD99B06}" dt="2024-01-22T17:13:44.225" v="1462" actId="20577"/>
          <ac:spMkLst>
            <pc:docMk/>
            <pc:sldMk cId="2204202194" sldId="924"/>
            <ac:spMk id="2" creationId="{B2694628-45CF-3424-94B6-B63D87830CA6}"/>
          </ac:spMkLst>
        </pc:spChg>
        <pc:spChg chg="del">
          <ac:chgData name="Godbolt, Nelson R MAJ USARMY CYBER SCHL (USA)" userId="4cf38abf-f46f-4eb8-b41f-f0b840f77320" providerId="ADAL" clId="{B92C458C-7F4A-4298-8D0D-A6F09BD99B06}" dt="2024-01-22T17:14:12.270" v="1463" actId="478"/>
          <ac:spMkLst>
            <pc:docMk/>
            <pc:sldMk cId="2204202194" sldId="924"/>
            <ac:spMk id="3" creationId="{F3B3889C-A6E1-3926-99A5-F7A78882CE50}"/>
          </ac:spMkLst>
        </pc:spChg>
        <pc:spChg chg="add mod">
          <ac:chgData name="Godbolt, Nelson R MAJ USARMY CYBER SCHL (USA)" userId="4cf38abf-f46f-4eb8-b41f-f0b840f77320" providerId="ADAL" clId="{B92C458C-7F4A-4298-8D0D-A6F09BD99B06}" dt="2024-01-22T17:17:39.044" v="1605" actId="20577"/>
          <ac:spMkLst>
            <pc:docMk/>
            <pc:sldMk cId="2204202194" sldId="924"/>
            <ac:spMk id="19" creationId="{F12FAF49-3E17-519A-7ADB-F3B39221E701}"/>
          </ac:spMkLst>
        </pc:spChg>
        <pc:picChg chg="add mod">
          <ac:chgData name="Godbolt, Nelson R MAJ USARMY CYBER SCHL (USA)" userId="4cf38abf-f46f-4eb8-b41f-f0b840f77320" providerId="ADAL" clId="{B92C458C-7F4A-4298-8D0D-A6F09BD99B06}" dt="2024-01-22T17:15:09.364" v="1503" actId="1035"/>
          <ac:picMkLst>
            <pc:docMk/>
            <pc:sldMk cId="2204202194" sldId="924"/>
            <ac:picMk id="5" creationId="{FB9A7A7A-58F2-D70A-1CDF-CC24A99616DD}"/>
          </ac:picMkLst>
        </pc:picChg>
        <pc:picChg chg="add mod">
          <ac:chgData name="Godbolt, Nelson R MAJ USARMY CYBER SCHL (USA)" userId="4cf38abf-f46f-4eb8-b41f-f0b840f77320" providerId="ADAL" clId="{B92C458C-7F4A-4298-8D0D-A6F09BD99B06}" dt="2024-01-22T17:15:12.593" v="1504" actId="1076"/>
          <ac:picMkLst>
            <pc:docMk/>
            <pc:sldMk cId="2204202194" sldId="924"/>
            <ac:picMk id="7" creationId="{B68B770B-D839-B145-8944-93B15BD8A499}"/>
          </ac:picMkLst>
        </pc:picChg>
        <pc:picChg chg="add mod">
          <ac:chgData name="Godbolt, Nelson R MAJ USARMY CYBER SCHL (USA)" userId="4cf38abf-f46f-4eb8-b41f-f0b840f77320" providerId="ADAL" clId="{B92C458C-7F4A-4298-8D0D-A6F09BD99B06}" dt="2024-01-22T17:15:31.735" v="1508" actId="1076"/>
          <ac:picMkLst>
            <pc:docMk/>
            <pc:sldMk cId="2204202194" sldId="924"/>
            <ac:picMk id="9" creationId="{357A175B-6BAC-C427-D852-CCC23CE1CB7D}"/>
          </ac:picMkLst>
        </pc:picChg>
        <pc:cxnChg chg="add mod">
          <ac:chgData name="Godbolt, Nelson R MAJ USARMY CYBER SCHL (USA)" userId="4cf38abf-f46f-4eb8-b41f-f0b840f77320" providerId="ADAL" clId="{B92C458C-7F4A-4298-8D0D-A6F09BD99B06}" dt="2024-01-22T17:15:46.702" v="1511" actId="1582"/>
          <ac:cxnSpMkLst>
            <pc:docMk/>
            <pc:sldMk cId="2204202194" sldId="924"/>
            <ac:cxnSpMk id="11" creationId="{71A3DE1D-8467-A300-A055-3A778A85E37C}"/>
          </ac:cxnSpMkLst>
        </pc:cxnChg>
        <pc:cxnChg chg="add mod">
          <ac:chgData name="Godbolt, Nelson R MAJ USARMY CYBER SCHL (USA)" userId="4cf38abf-f46f-4eb8-b41f-f0b840f77320" providerId="ADAL" clId="{B92C458C-7F4A-4298-8D0D-A6F09BD99B06}" dt="2024-01-22T17:15:53.682" v="1514" actId="14100"/>
          <ac:cxnSpMkLst>
            <pc:docMk/>
            <pc:sldMk cId="2204202194" sldId="924"/>
            <ac:cxnSpMk id="12" creationId="{72445F45-82F5-97E1-D5E5-FABD9AB9F923}"/>
          </ac:cxnSpMkLst>
        </pc:cxnChg>
        <pc:cxnChg chg="add mod">
          <ac:chgData name="Godbolt, Nelson R MAJ USARMY CYBER SCHL (USA)" userId="4cf38abf-f46f-4eb8-b41f-f0b840f77320" providerId="ADAL" clId="{B92C458C-7F4A-4298-8D0D-A6F09BD99B06}" dt="2024-01-22T17:15:58.808" v="1517" actId="14100"/>
          <ac:cxnSpMkLst>
            <pc:docMk/>
            <pc:sldMk cId="2204202194" sldId="924"/>
            <ac:cxnSpMk id="14" creationId="{74B806FE-819D-341C-4EA1-0D4B8F458D05}"/>
          </ac:cxnSpMkLst>
        </pc:cxnChg>
        <pc:cxnChg chg="add mod">
          <ac:chgData name="Godbolt, Nelson R MAJ USARMY CYBER SCHL (USA)" userId="4cf38abf-f46f-4eb8-b41f-f0b840f77320" providerId="ADAL" clId="{B92C458C-7F4A-4298-8D0D-A6F09BD99B06}" dt="2024-01-22T17:16:04.719" v="1520" actId="14100"/>
          <ac:cxnSpMkLst>
            <pc:docMk/>
            <pc:sldMk cId="2204202194" sldId="924"/>
            <ac:cxnSpMk id="17" creationId="{5541CEF7-F6DC-0679-84AE-0E590388D93C}"/>
          </ac:cxnSpMkLst>
        </pc:cxnChg>
      </pc:sldChg>
      <pc:sldChg chg="addSp delSp modSp new mod">
        <pc:chgData name="Godbolt, Nelson R MAJ USARMY CYBER SCHL (USA)" userId="4cf38abf-f46f-4eb8-b41f-f0b840f77320" providerId="ADAL" clId="{B92C458C-7F4A-4298-8D0D-A6F09BD99B06}" dt="2024-01-22T17:22:36.876" v="1787" actId="1076"/>
        <pc:sldMkLst>
          <pc:docMk/>
          <pc:sldMk cId="2575757202" sldId="925"/>
        </pc:sldMkLst>
        <pc:spChg chg="mod">
          <ac:chgData name="Godbolt, Nelson R MAJ USARMY CYBER SCHL (USA)" userId="4cf38abf-f46f-4eb8-b41f-f0b840f77320" providerId="ADAL" clId="{B92C458C-7F4A-4298-8D0D-A6F09BD99B06}" dt="2024-01-22T17:18:03.194" v="1614" actId="20577"/>
          <ac:spMkLst>
            <pc:docMk/>
            <pc:sldMk cId="2575757202" sldId="925"/>
            <ac:spMk id="2" creationId="{3F243601-23D0-D3D4-6314-BDEE4402D232}"/>
          </ac:spMkLst>
        </pc:spChg>
        <pc:spChg chg="mod">
          <ac:chgData name="Godbolt, Nelson R MAJ USARMY CYBER SCHL (USA)" userId="4cf38abf-f46f-4eb8-b41f-f0b840f77320" providerId="ADAL" clId="{B92C458C-7F4A-4298-8D0D-A6F09BD99B06}" dt="2024-01-22T17:22:33.680" v="1786" actId="20577"/>
          <ac:spMkLst>
            <pc:docMk/>
            <pc:sldMk cId="2575757202" sldId="925"/>
            <ac:spMk id="3" creationId="{63863B2C-D5BF-B4C1-6BD8-43152FAFDF7A}"/>
          </ac:spMkLst>
        </pc:spChg>
        <pc:spChg chg="add mod">
          <ac:chgData name="Godbolt, Nelson R MAJ USARMY CYBER SCHL (USA)" userId="4cf38abf-f46f-4eb8-b41f-f0b840f77320" providerId="ADAL" clId="{B92C458C-7F4A-4298-8D0D-A6F09BD99B06}" dt="2024-01-22T17:22:00.122" v="1767" actId="20577"/>
          <ac:spMkLst>
            <pc:docMk/>
            <pc:sldMk cId="2575757202" sldId="925"/>
            <ac:spMk id="8" creationId="{EB864205-5406-EBCC-27C4-41D16F0AA918}"/>
          </ac:spMkLst>
        </pc:spChg>
        <pc:picChg chg="add mod">
          <ac:chgData name="Godbolt, Nelson R MAJ USARMY CYBER SCHL (USA)" userId="4cf38abf-f46f-4eb8-b41f-f0b840f77320" providerId="ADAL" clId="{B92C458C-7F4A-4298-8D0D-A6F09BD99B06}" dt="2024-01-22T17:22:36.876" v="1787" actId="1076"/>
          <ac:picMkLst>
            <pc:docMk/>
            <pc:sldMk cId="2575757202" sldId="925"/>
            <ac:picMk id="5" creationId="{7B1E3EDD-569A-C6B1-6CC1-5F28E1CB5613}"/>
          </ac:picMkLst>
        </pc:picChg>
        <pc:picChg chg="add del mod">
          <ac:chgData name="Godbolt, Nelson R MAJ USARMY CYBER SCHL (USA)" userId="4cf38abf-f46f-4eb8-b41f-f0b840f77320" providerId="ADAL" clId="{B92C458C-7F4A-4298-8D0D-A6F09BD99B06}" dt="2024-01-22T17:22:21.570" v="1768" actId="478"/>
          <ac:picMkLst>
            <pc:docMk/>
            <pc:sldMk cId="2575757202" sldId="925"/>
            <ac:picMk id="7" creationId="{A07BD8CE-6851-F556-2150-A303493179D6}"/>
          </ac:picMkLst>
        </pc:picChg>
        <pc:picChg chg="add mod">
          <ac:chgData name="Godbolt, Nelson R MAJ USARMY CYBER SCHL (USA)" userId="4cf38abf-f46f-4eb8-b41f-f0b840f77320" providerId="ADAL" clId="{B92C458C-7F4A-4298-8D0D-A6F09BD99B06}" dt="2024-01-22T17:22:26.636" v="1771" actId="14100"/>
          <ac:picMkLst>
            <pc:docMk/>
            <pc:sldMk cId="2575757202" sldId="925"/>
            <ac:picMk id="10" creationId="{5D0F4EA4-95B0-8B5F-FECF-ED40D8800B07}"/>
          </ac:picMkLst>
        </pc:picChg>
      </pc:sldChg>
      <pc:sldMasterChg chg="addSldLayout delSldLayout">
        <pc:chgData name="Godbolt, Nelson R MAJ USARMY CYBER SCHL (USA)" userId="4cf38abf-f46f-4eb8-b41f-f0b840f77320" providerId="ADAL" clId="{B92C458C-7F4A-4298-8D0D-A6F09BD99B06}" dt="2024-01-22T17:23:16.540" v="1792" actId="47"/>
        <pc:sldMasterMkLst>
          <pc:docMk/>
          <pc:sldMasterMk cId="1590397402" sldId="2147483648"/>
        </pc:sldMasterMkLst>
        <pc:sldLayoutChg chg="add del">
          <pc:chgData name="Godbolt, Nelson R MAJ USARMY CYBER SCHL (USA)" userId="4cf38abf-f46f-4eb8-b41f-f0b840f77320" providerId="ADAL" clId="{B92C458C-7F4A-4298-8D0D-A6F09BD99B06}" dt="2024-01-22T17:23:16.540" v="1792" actId="47"/>
          <pc:sldLayoutMkLst>
            <pc:docMk/>
            <pc:sldMasterMk cId="1590397402" sldId="2147483648"/>
            <pc:sldLayoutMk cId="2760995512" sldId="2147483694"/>
          </pc:sldLayoutMkLst>
        </pc:sldLayoutChg>
        <pc:sldLayoutChg chg="add del">
          <pc:chgData name="Godbolt, Nelson R MAJ USARMY CYBER SCHL (USA)" userId="4cf38abf-f46f-4eb8-b41f-f0b840f77320" providerId="ADAL" clId="{B92C458C-7F4A-4298-8D0D-A6F09BD99B06}" dt="2024-01-22T17:23:16.540" v="1792" actId="47"/>
          <pc:sldLayoutMkLst>
            <pc:docMk/>
            <pc:sldMasterMk cId="1590397402" sldId="2147483648"/>
            <pc:sldLayoutMk cId="518682756" sldId="214748369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F0FCB0-01BB-B42B-0613-89B06B93F54A}"/>
              </a:ext>
            </a:extLst>
          </p:cNvPr>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r>
              <a:rPr lang="en-US"/>
              <a:t>UNCLASSFIED</a:t>
            </a:r>
          </a:p>
        </p:txBody>
      </p:sp>
      <p:sp>
        <p:nvSpPr>
          <p:cNvPr id="3" name="Date Placeholder 2">
            <a:extLst>
              <a:ext uri="{FF2B5EF4-FFF2-40B4-BE49-F238E27FC236}">
                <a16:creationId xmlns:a16="http://schemas.microsoft.com/office/drawing/2014/main" id="{4025CFC1-F9B3-43C2-E2C2-C5067E8B9184}"/>
              </a:ext>
            </a:extLst>
          </p:cNvPr>
          <p:cNvSpPr>
            <a:spLocks noGrp="1"/>
          </p:cNvSpPr>
          <p:nvPr>
            <p:ph type="dt" sz="quarter" idx="1"/>
          </p:nvPr>
        </p:nvSpPr>
        <p:spPr>
          <a:xfrm>
            <a:off x="4021294" y="0"/>
            <a:ext cx="3076363" cy="470895"/>
          </a:xfrm>
          <a:prstGeom prst="rect">
            <a:avLst/>
          </a:prstGeom>
        </p:spPr>
        <p:txBody>
          <a:bodyPr vert="horz" lIns="94192" tIns="47096" rIns="94192" bIns="47096" rtlCol="0"/>
          <a:lstStyle>
            <a:lvl1pPr algn="r">
              <a:defRPr sz="1200"/>
            </a:lvl1pPr>
          </a:lstStyle>
          <a:p>
            <a:fld id="{3D83DD6B-11B2-464A-8A9B-701E7D19AB42}" type="datetimeFigureOut">
              <a:rPr lang="en-US" smtClean="0"/>
              <a:t>8/20/2024</a:t>
            </a:fld>
            <a:endParaRPr lang="en-US"/>
          </a:p>
        </p:txBody>
      </p:sp>
      <p:sp>
        <p:nvSpPr>
          <p:cNvPr id="4" name="Footer Placeholder 3">
            <a:extLst>
              <a:ext uri="{FF2B5EF4-FFF2-40B4-BE49-F238E27FC236}">
                <a16:creationId xmlns:a16="http://schemas.microsoft.com/office/drawing/2014/main" id="{1A2C9ECA-0171-BAF4-DCE1-32D1C9272424}"/>
              </a:ext>
            </a:extLst>
          </p:cNvPr>
          <p:cNvSpPr>
            <a:spLocks noGrp="1"/>
          </p:cNvSpPr>
          <p:nvPr>
            <p:ph type="ftr" sz="quarter" idx="2"/>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78DC96-A572-9852-90C1-EB3000129343}"/>
              </a:ext>
            </a:extLst>
          </p:cNvPr>
          <p:cNvSpPr>
            <a:spLocks noGrp="1"/>
          </p:cNvSpPr>
          <p:nvPr>
            <p:ph type="sldNum" sz="quarter" idx="3"/>
          </p:nvPr>
        </p:nvSpPr>
        <p:spPr>
          <a:xfrm>
            <a:off x="4021294" y="8914407"/>
            <a:ext cx="3076363" cy="470894"/>
          </a:xfrm>
          <a:prstGeom prst="rect">
            <a:avLst/>
          </a:prstGeom>
        </p:spPr>
        <p:txBody>
          <a:bodyPr vert="horz" lIns="94192" tIns="47096" rIns="94192" bIns="47096" rtlCol="0" anchor="b"/>
          <a:lstStyle>
            <a:lvl1pPr algn="r">
              <a:defRPr sz="1200"/>
            </a:lvl1pPr>
          </a:lstStyle>
          <a:p>
            <a:fld id="{9DF92B28-3C02-404B-9FB0-05041D6CFAB8}" type="slidenum">
              <a:rPr lang="en-US" smtClean="0"/>
              <a:t>‹#›</a:t>
            </a:fld>
            <a:endParaRPr lang="en-US"/>
          </a:p>
        </p:txBody>
      </p:sp>
    </p:spTree>
    <p:extLst>
      <p:ext uri="{BB962C8B-B14F-4D97-AF65-F5344CB8AC3E}">
        <p14:creationId xmlns:p14="http://schemas.microsoft.com/office/powerpoint/2010/main" val="134471818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r>
              <a:rPr lang="en-US"/>
              <a:t>UNCLASSFIED</a:t>
            </a:r>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7B1B55C5-2957-4A4B-9707-28D382D7CC6D}" type="datetimeFigureOut">
              <a:rPr lang="en-US" smtClean="0"/>
              <a:t>8/20/2024</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2C357F4A-A7CA-4AF8-8C4D-F22C4315AB4C}" type="slidenum">
              <a:rPr lang="en-US" smtClean="0"/>
              <a:t>‹#›</a:t>
            </a:fld>
            <a:endParaRPr lang="en-US"/>
          </a:p>
        </p:txBody>
      </p:sp>
    </p:spTree>
    <p:extLst>
      <p:ext uri="{BB962C8B-B14F-4D97-AF65-F5344CB8AC3E}">
        <p14:creationId xmlns:p14="http://schemas.microsoft.com/office/powerpoint/2010/main" val="186349201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br>
              <a:rPr lang="en-US" b="0" i="0" dirty="0">
                <a:effectLst/>
                <a:latin typeface="inherit"/>
              </a:rPr>
            </a:br>
            <a:endParaRPr lang="en-US" b="0" i="0" dirty="0">
              <a:solidFill>
                <a:srgbClr val="213343"/>
              </a:solidFill>
              <a:effectLst/>
              <a:latin typeface="inherit"/>
            </a:endParaRPr>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a:t>
            </a:fld>
            <a:endParaRPr lang="en-US" dirty="0"/>
          </a:p>
        </p:txBody>
      </p:sp>
    </p:spTree>
    <p:extLst>
      <p:ext uri="{BB962C8B-B14F-4D97-AF65-F5344CB8AC3E}">
        <p14:creationId xmlns:p14="http://schemas.microsoft.com/office/powerpoint/2010/main" val="3177696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a:latin typeface="Arial" panose="020B0604020202020204" pitchFamily="34" charset="0"/>
                <a:cs typeface="Arial" panose="020B0604020202020204" pitchFamily="34" charset="0"/>
              </a:rPr>
              <a:t>Take a moment to review the information</a:t>
            </a:r>
            <a:r>
              <a:rPr lang="en-US" altLang="en-US" baseline="0">
                <a:latin typeface="Arial" panose="020B0604020202020204" pitchFamily="34" charset="0"/>
                <a:cs typeface="Arial" panose="020B0604020202020204" pitchFamily="34" charset="0"/>
              </a:rPr>
              <a:t> on this slide.</a:t>
            </a:r>
          </a:p>
          <a:p>
            <a:pPr eaLnBrk="1" hangingPunct="1"/>
            <a:endParaRPr lang="en-US" altLang="en-US" baseline="0">
              <a:latin typeface="Arial" panose="020B0604020202020204" pitchFamily="34" charset="0"/>
              <a:cs typeface="Arial" panose="020B0604020202020204" pitchFamily="34" charset="0"/>
            </a:endParaRPr>
          </a:p>
          <a:p>
            <a:pPr eaLnBrk="1" hangingPunct="1"/>
            <a:endParaRPr lang="en-US" altLang="en-US" baseline="0">
              <a:latin typeface="Arial" panose="020B0604020202020204" pitchFamily="34" charset="0"/>
              <a:cs typeface="Arial" panose="020B0604020202020204" pitchFamily="34" charset="0"/>
            </a:endParaRPr>
          </a:p>
          <a:p>
            <a:pPr eaLnBrk="1" hangingPunct="1"/>
            <a:r>
              <a:rPr lang="en-US" altLang="en-US" b="1" u="sng" baseline="0">
                <a:latin typeface="Arial" panose="020B0604020202020204" pitchFamily="34" charset="0"/>
                <a:cs typeface="Arial" panose="020B0604020202020204" pitchFamily="34" charset="0"/>
              </a:rPr>
              <a:t>GLOs</a:t>
            </a:r>
          </a:p>
          <a:p>
            <a:pPr eaLnBrk="1" hangingPunct="1"/>
            <a:endParaRPr lang="en-US" b="1" u="sng">
              <a:latin typeface="Arial" panose="020B0604020202020204" pitchFamily="34" charset="0"/>
              <a:ea typeface="Calibri" panose="020F0502020204030204" pitchFamily="34" charset="0"/>
              <a:cs typeface="Arial" panose="020B0604020202020204" pitchFamily="34" charset="0"/>
            </a:endParaRPr>
          </a:p>
          <a:p>
            <a:pPr eaLnBrk="1" hangingPunct="1"/>
            <a:r>
              <a:rPr lang="en-US" b="1" u="sng">
                <a:latin typeface="Calibri" panose="020F0502020204030204" pitchFamily="34" charset="0"/>
                <a:ea typeface="Calibri" panose="020F0502020204030204" pitchFamily="34" charset="0"/>
                <a:cs typeface="Times New Roman" panose="02020603050405020304" pitchFamily="18" charset="0"/>
              </a:rPr>
              <a:t>ALA: Army Leadership and Profession</a:t>
            </a:r>
            <a:endParaRPr lang="en-US">
              <a:latin typeface="Calibri" panose="020F0502020204030204" pitchFamily="34" charset="0"/>
              <a:ea typeface="Calibri" panose="020F0502020204030204" pitchFamily="34" charset="0"/>
              <a:cs typeface="Times New Roman" panose="02020603050405020304" pitchFamily="18" charset="0"/>
            </a:endParaRPr>
          </a:p>
          <a:p>
            <a:r>
              <a:rPr lang="en-US">
                <a:latin typeface="Calibri" panose="020F0502020204030204" pitchFamily="34" charset="0"/>
                <a:ea typeface="Calibri" panose="020F0502020204030204" pitchFamily="34" charset="0"/>
                <a:cs typeface="Times New Roman" panose="02020603050405020304" pitchFamily="18" charset="0"/>
              </a:rPr>
              <a:t> </a:t>
            </a:r>
          </a:p>
          <a:p>
            <a:pPr marL="353221" indent="-353221">
              <a:buFont typeface="+mj-lt"/>
              <a:buAutoNum type="arabicPeriod"/>
            </a:pPr>
            <a:r>
              <a:rPr lang="en-US" b="1" i="1">
                <a:latin typeface="Calibri" panose="020F0502020204030204" pitchFamily="34" charset="0"/>
                <a:ea typeface="Calibri" panose="020F0502020204030204" pitchFamily="34" charset="0"/>
                <a:cs typeface="Times New Roman" panose="02020603050405020304" pitchFamily="18" charset="0"/>
              </a:rPr>
              <a:t>Soldiers and Civilians proficient in leader attributes and competencies</a:t>
            </a:r>
            <a:r>
              <a:rPr lang="en-US" i="1">
                <a:latin typeface="Calibri" panose="020F0502020204030204" pitchFamily="34" charset="0"/>
                <a:ea typeface="Calibri" panose="020F0502020204030204" pitchFamily="34" charset="0"/>
                <a:cs typeface="Times New Roman" panose="02020603050405020304" pitchFamily="18" charset="0"/>
              </a:rPr>
              <a:t>.</a:t>
            </a:r>
            <a:r>
              <a:rPr lang="en-US">
                <a:latin typeface="Calibri" panose="020F0502020204030204" pitchFamily="34" charset="0"/>
                <a:ea typeface="Calibri" panose="020F0502020204030204" pitchFamily="34" charset="0"/>
                <a:cs typeface="Times New Roman" panose="02020603050405020304" pitchFamily="18" charset="0"/>
              </a:rPr>
              <a:t> This GLO includes: Leader Development, Counseling, Coaching, and Mentoring.</a:t>
            </a:r>
          </a:p>
          <a:p>
            <a:pPr marL="353221" indent="-353221">
              <a:buFont typeface="+mj-lt"/>
              <a:buAutoNum type="arabicPeriod"/>
            </a:pPr>
            <a:r>
              <a:rPr lang="en-US" b="1" i="1">
                <a:latin typeface="Calibri" panose="020F0502020204030204" pitchFamily="34" charset="0"/>
                <a:ea typeface="Calibri" panose="020F0502020204030204" pitchFamily="34" charset="0"/>
                <a:cs typeface="Times New Roman" panose="02020603050405020304" pitchFamily="18" charset="0"/>
              </a:rPr>
              <a:t>Soldiers and Civilians proficient in character, competence, and commitment as Trusted Army Professionals</a:t>
            </a:r>
            <a:r>
              <a:rPr lang="en-US" b="1">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This GLO includes: The Army Profession, Ethic, and Character Development.</a:t>
            </a:r>
          </a:p>
          <a:p>
            <a:r>
              <a:rPr lang="en-US">
                <a:latin typeface="Calibri" panose="020F0502020204030204" pitchFamily="34" charset="0"/>
                <a:ea typeface="Calibri" panose="020F0502020204030204" pitchFamily="34" charset="0"/>
                <a:cs typeface="Times New Roman" panose="02020603050405020304" pitchFamily="18" charset="0"/>
              </a:rPr>
              <a:t> </a:t>
            </a:r>
          </a:p>
          <a:p>
            <a:r>
              <a:rPr lang="en-US" b="1" u="sng">
                <a:latin typeface="Calibri" panose="020F0502020204030204" pitchFamily="34" charset="0"/>
                <a:ea typeface="Calibri" panose="020F0502020204030204" pitchFamily="34" charset="0"/>
                <a:cs typeface="Times New Roman" panose="02020603050405020304" pitchFamily="18" charset="0"/>
              </a:rPr>
              <a:t>ALA: Mission Command</a:t>
            </a:r>
            <a:endParaRPr lang="en-US">
              <a:latin typeface="Calibri" panose="020F0502020204030204" pitchFamily="34" charset="0"/>
              <a:ea typeface="Calibri" panose="020F0502020204030204" pitchFamily="34" charset="0"/>
              <a:cs typeface="Times New Roman" panose="02020603050405020304" pitchFamily="18" charset="0"/>
            </a:endParaRPr>
          </a:p>
          <a:p>
            <a:r>
              <a:rPr lang="en-US">
                <a:latin typeface="Calibri" panose="020F0502020204030204" pitchFamily="34" charset="0"/>
                <a:ea typeface="Calibri" panose="020F0502020204030204" pitchFamily="34" charset="0"/>
                <a:cs typeface="Times New Roman" panose="02020603050405020304" pitchFamily="18" charset="0"/>
              </a:rPr>
              <a:t> </a:t>
            </a:r>
          </a:p>
          <a:p>
            <a:r>
              <a:rPr lang="en-US" b="1" i="1">
                <a:latin typeface="Calibri" panose="020F0502020204030204" pitchFamily="34" charset="0"/>
                <a:ea typeface="Calibri" panose="020F0502020204030204" pitchFamily="34" charset="0"/>
                <a:cs typeface="Times New Roman" panose="02020603050405020304" pitchFamily="18" charset="0"/>
              </a:rPr>
              <a:t>3. Soldiers and Civilians demonstrate proficiency in mission command philosophy</a:t>
            </a:r>
            <a:r>
              <a:rPr lang="en-US" b="1">
                <a:latin typeface="Calibri" panose="020F0502020204030204" pitchFamily="34" charset="0"/>
                <a:ea typeface="Calibri" panose="020F0502020204030204" pitchFamily="34" charset="0"/>
                <a:cs typeface="Times New Roman" panose="02020603050405020304" pitchFamily="18" charset="0"/>
              </a:rPr>
              <a:t>.</a:t>
            </a:r>
            <a:r>
              <a:rPr lang="en-US">
                <a:latin typeface="Calibri" panose="020F0502020204030204" pitchFamily="34" charset="0"/>
                <a:ea typeface="Calibri" panose="020F0502020204030204" pitchFamily="34" charset="0"/>
                <a:cs typeface="Times New Roman" panose="02020603050405020304" pitchFamily="18" charset="0"/>
              </a:rPr>
              <a:t> This GLO includes: Build Teams through Mutual Trust, Create Shared Understanding, Provide Commander’s Intent, Exercise Disciplined Initiative, Use Mission Orders, and Accept Prudent Risk.</a:t>
            </a:r>
          </a:p>
          <a:p>
            <a:r>
              <a:rPr lang="en-US" b="1" i="1">
                <a:latin typeface="Calibri" panose="020F0502020204030204" pitchFamily="34" charset="0"/>
                <a:ea typeface="Calibri" panose="020F0502020204030204" pitchFamily="34" charset="0"/>
                <a:cs typeface="Times New Roman" panose="02020603050405020304" pitchFamily="18" charset="0"/>
              </a:rPr>
              <a:t>4. Soldiers and Civilians demonstrate proficiency in mission command leader and commander tasks</a:t>
            </a:r>
            <a:r>
              <a:rPr lang="en-US" i="1">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This GLO includes: Lead the Operations Process, Inform and Influence Relative Audiences, Develop Teams within Units and Unified Action Partners, Art of Command/Science of Control, Pre-Combat Inspections, Lead the Unit, Organize Staff for Operations, Rapid Decision and Synchronization Process, and Troop Leading Procedures.</a:t>
            </a:r>
          </a:p>
          <a:p>
            <a:r>
              <a:rPr lang="en-US" b="1" i="1">
                <a:latin typeface="Calibri" panose="020F0502020204030204" pitchFamily="34" charset="0"/>
                <a:ea typeface="Calibri" panose="020F0502020204030204" pitchFamily="34" charset="0"/>
                <a:cs typeface="Times New Roman" panose="02020603050405020304" pitchFamily="18" charset="0"/>
              </a:rPr>
              <a:t>5. Soldiers and Civilians demonstrate proficiency in mission command staff tasks</a:t>
            </a:r>
            <a:r>
              <a:rPr lang="en-US" i="1">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This GLO includes: The Operations Process (MDMP and Design Methodology), Information-related Capabilities, Knowledge Management, and Cyber-Electromagnetic Activities.</a:t>
            </a:r>
          </a:p>
          <a:p>
            <a:r>
              <a:rPr lang="en-US" b="1" i="1">
                <a:latin typeface="Calibri" panose="020F0502020204030204" pitchFamily="34" charset="0"/>
                <a:ea typeface="Calibri" panose="020F0502020204030204" pitchFamily="34" charset="0"/>
                <a:cs typeface="Times New Roman" panose="02020603050405020304" pitchFamily="18" charset="0"/>
              </a:rPr>
              <a:t>6. Soldiers and Civilians demonstrate proficiency in mission command systems</a:t>
            </a:r>
            <a:r>
              <a:rPr lang="en-US" i="1">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This GLO includes: Common Operating Picture and Mission Command Information Systems.</a:t>
            </a:r>
          </a:p>
          <a:p>
            <a:r>
              <a:rPr lang="en-US">
                <a:latin typeface="Calibri" panose="020F0502020204030204" pitchFamily="34" charset="0"/>
                <a:ea typeface="Calibri" panose="020F0502020204030204" pitchFamily="34" charset="0"/>
                <a:cs typeface="Times New Roman" panose="02020603050405020304" pitchFamily="18" charset="0"/>
              </a:rPr>
              <a:t> </a:t>
            </a:r>
          </a:p>
          <a:p>
            <a:r>
              <a:rPr lang="en-US" b="1" u="sng">
                <a:latin typeface="Calibri" panose="020F0502020204030204" pitchFamily="34" charset="0"/>
                <a:ea typeface="Calibri" panose="020F0502020204030204" pitchFamily="34" charset="0"/>
                <a:cs typeface="Times New Roman" panose="02020603050405020304" pitchFamily="18" charset="0"/>
              </a:rPr>
              <a:t>ALA: Human Dimension</a:t>
            </a:r>
            <a:endParaRPr lang="en-US">
              <a:latin typeface="Calibri" panose="020F0502020204030204" pitchFamily="34" charset="0"/>
              <a:ea typeface="Calibri" panose="020F0502020204030204" pitchFamily="34" charset="0"/>
              <a:cs typeface="Times New Roman" panose="02020603050405020304" pitchFamily="18" charset="0"/>
            </a:endParaRPr>
          </a:p>
          <a:p>
            <a:r>
              <a:rPr lang="en-US">
                <a:latin typeface="Calibri" panose="020F0502020204030204" pitchFamily="34" charset="0"/>
                <a:ea typeface="Calibri" panose="020F0502020204030204" pitchFamily="34" charset="0"/>
                <a:cs typeface="Times New Roman" panose="02020603050405020304" pitchFamily="18" charset="0"/>
              </a:rPr>
              <a:t> </a:t>
            </a:r>
          </a:p>
          <a:p>
            <a:r>
              <a:rPr lang="en-US" b="1" i="1">
                <a:latin typeface="Calibri" panose="020F0502020204030204" pitchFamily="34" charset="0"/>
                <a:ea typeface="Calibri" panose="020F0502020204030204" pitchFamily="34" charset="0"/>
                <a:cs typeface="Times New Roman" panose="02020603050405020304" pitchFamily="18" charset="0"/>
              </a:rPr>
              <a:t>7. Soldiers and Civilians demonstrate capacity in creative-critical thinking</a:t>
            </a:r>
            <a:r>
              <a:rPr lang="en-US" i="1">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This GLO includes: Applied Critical Thinking and Groupthink Mitigation, Strategic Thinking, Problem Solving, and Decision Making.</a:t>
            </a:r>
          </a:p>
          <a:p>
            <a:r>
              <a:rPr lang="en-US" b="1" i="1">
                <a:latin typeface="Calibri" panose="020F0502020204030204" pitchFamily="34" charset="0"/>
                <a:ea typeface="Calibri" panose="020F0502020204030204" pitchFamily="34" charset="0"/>
                <a:cs typeface="Times New Roman" panose="02020603050405020304" pitchFamily="18" charset="0"/>
              </a:rPr>
              <a:t>8. Soldiers and Civilians demonstrate proficiency in communications skills</a:t>
            </a:r>
            <a:r>
              <a:rPr lang="en-US" i="1">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This GLO includes: Verbal, Written, Active Listening, Facilitation, Negotiations, Social Media, and Digital Communications.</a:t>
            </a:r>
          </a:p>
          <a:p>
            <a:r>
              <a:rPr lang="en-US" b="1" i="1">
                <a:latin typeface="Calibri" panose="020F0502020204030204" pitchFamily="34" charset="0"/>
                <a:ea typeface="Calibri" panose="020F0502020204030204" pitchFamily="34" charset="0"/>
                <a:cs typeface="Times New Roman" panose="02020603050405020304" pitchFamily="18" charset="0"/>
              </a:rPr>
              <a:t>9. Soldiers and Civilians demonstrate proficiency in cultural awareness, cross cultural competencies in the strategic environment of 2025 and beyond. </a:t>
            </a:r>
            <a:r>
              <a:rPr lang="en-US">
                <a:latin typeface="Calibri" panose="020F0502020204030204" pitchFamily="34" charset="0"/>
                <a:ea typeface="Calibri" panose="020F0502020204030204" pitchFamily="34" charset="0"/>
                <a:cs typeface="Times New Roman" panose="02020603050405020304" pitchFamily="18" charset="0"/>
              </a:rPr>
              <a:t>This GLO includes: Strategic Communications, Public Affairs Awareness, and Joint Inter-Governmental and Multi-National Relations.</a:t>
            </a:r>
          </a:p>
          <a:p>
            <a:r>
              <a:rPr lang="en-US" b="1" i="1">
                <a:latin typeface="Calibri" panose="020F0502020204030204" pitchFamily="34" charset="0"/>
                <a:ea typeface="Calibri" panose="020F0502020204030204" pitchFamily="34" charset="0"/>
                <a:cs typeface="Times New Roman" panose="02020603050405020304" pitchFamily="18" charset="0"/>
              </a:rPr>
              <a:t>10. Soldiers and Civilians pursue Comprehensive Fitness/Resiliency Skills and Performance Enhancement Skills.</a:t>
            </a:r>
            <a:r>
              <a:rPr lang="en-US" i="1">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This GLO includes: Physical, Social, Emotional, Spiritual, and Family Fitness.</a:t>
            </a:r>
          </a:p>
          <a:p>
            <a:r>
              <a:rPr lang="en-US" b="1" i="1">
                <a:latin typeface="Calibri" panose="020F0502020204030204" pitchFamily="34" charset="0"/>
                <a:ea typeface="Calibri" panose="020F0502020204030204" pitchFamily="34" charset="0"/>
                <a:cs typeface="Times New Roman" panose="02020603050405020304" pitchFamily="18" charset="0"/>
              </a:rPr>
              <a:t>11. Soldiers and Civilians pursue lifelong learning, self-assessment, and goal setting</a:t>
            </a:r>
            <a:r>
              <a:rPr lang="en-US" i="1">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This GLO includes: Development of Soldiers and Civilians with intellectual diversity and capacity through innovative learning programs to succeed in complex, operational environments.</a:t>
            </a:r>
          </a:p>
          <a:p>
            <a:r>
              <a:rPr lang="en-US">
                <a:latin typeface="Calibri" panose="020F0502020204030204" pitchFamily="34" charset="0"/>
                <a:ea typeface="Calibri" panose="020F0502020204030204" pitchFamily="34" charset="0"/>
                <a:cs typeface="Times New Roman" panose="02020603050405020304" pitchFamily="18" charset="0"/>
              </a:rPr>
              <a:t> </a:t>
            </a:r>
          </a:p>
          <a:p>
            <a:r>
              <a:rPr lang="en-US" b="1" u="sng">
                <a:latin typeface="Calibri" panose="020F0502020204030204" pitchFamily="34" charset="0"/>
                <a:ea typeface="Calibri" panose="020F0502020204030204" pitchFamily="34" charset="0"/>
                <a:cs typeface="Times New Roman" panose="02020603050405020304" pitchFamily="18" charset="0"/>
              </a:rPr>
              <a:t>ALA: Professional Competence</a:t>
            </a:r>
            <a:endParaRPr lang="en-US">
              <a:latin typeface="Calibri" panose="020F0502020204030204" pitchFamily="34" charset="0"/>
              <a:ea typeface="Calibri" panose="020F0502020204030204" pitchFamily="34" charset="0"/>
              <a:cs typeface="Times New Roman" panose="02020603050405020304" pitchFamily="18" charset="0"/>
            </a:endParaRPr>
          </a:p>
          <a:p>
            <a:r>
              <a:rPr lang="en-US">
                <a:latin typeface="Calibri" panose="020F0502020204030204" pitchFamily="34" charset="0"/>
                <a:ea typeface="Calibri" panose="020F0502020204030204" pitchFamily="34" charset="0"/>
                <a:cs typeface="Times New Roman" panose="02020603050405020304" pitchFamily="18" charset="0"/>
              </a:rPr>
              <a:t> </a:t>
            </a:r>
          </a:p>
          <a:p>
            <a:r>
              <a:rPr lang="en-US" b="1" i="1">
                <a:latin typeface="Calibri" panose="020F0502020204030204" pitchFamily="34" charset="0"/>
                <a:ea typeface="Calibri" panose="020F0502020204030204" pitchFamily="34" charset="0"/>
                <a:cs typeface="Times New Roman" panose="02020603050405020304" pitchFamily="18" charset="0"/>
              </a:rPr>
              <a:t>12. Soldiers and Civilians demonstrate proficiency in Army and Joint Activities</a:t>
            </a:r>
            <a:r>
              <a:rPr lang="en-US" i="1">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This GLO includes: Unified Land Operations, National Security Policies, and Military Strategies and Capabilities.</a:t>
            </a:r>
          </a:p>
          <a:p>
            <a:r>
              <a:rPr lang="en-US" b="1" i="1">
                <a:latin typeface="Calibri" panose="020F0502020204030204" pitchFamily="34" charset="0"/>
                <a:ea typeface="Calibri" panose="020F0502020204030204" pitchFamily="34" charset="0"/>
                <a:cs typeface="Times New Roman" panose="02020603050405020304" pitchFamily="18" charset="0"/>
              </a:rPr>
              <a:t>13. Soldiers and Civilians support Army policies, programs, and processes</a:t>
            </a:r>
            <a:r>
              <a:rPr lang="en-US" i="1">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This GLO includes: Understanding and contributing to Army Systems that manage, develop, and transform the Army and sufficient business and organizational management acumen at assigned echelon/unit level to allow innovation and entrepreneurship.</a:t>
            </a:r>
          </a:p>
          <a:p>
            <a:r>
              <a:rPr lang="en-US" b="1" i="1">
                <a:latin typeface="Calibri" panose="020F0502020204030204" pitchFamily="34" charset="0"/>
                <a:ea typeface="Calibri" panose="020F0502020204030204" pitchFamily="34" charset="0"/>
                <a:cs typeface="Times New Roman" panose="02020603050405020304" pitchFamily="18" charset="0"/>
              </a:rPr>
              <a:t>14. Soldiers and Civilians are technically and tactically competent</a:t>
            </a:r>
            <a:r>
              <a:rPr lang="en-US" i="1">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This GLO includes: Branch and Career Management Field proficiency, Career Programs, Series Technical Certifications, and Warfighting Skills. </a:t>
            </a:r>
          </a:p>
          <a:p>
            <a:endParaRPr lang="en-US"/>
          </a:p>
        </p:txBody>
      </p:sp>
      <p:sp>
        <p:nvSpPr>
          <p:cNvPr id="4" name="Slide Number Placeholder 3"/>
          <p:cNvSpPr>
            <a:spLocks noGrp="1"/>
          </p:cNvSpPr>
          <p:nvPr>
            <p:ph type="sldNum" sz="quarter" idx="5"/>
          </p:nvPr>
        </p:nvSpPr>
        <p:spPr/>
        <p:txBody>
          <a:bodyPr/>
          <a:lstStyle/>
          <a:p>
            <a:pPr defTabSz="941923">
              <a:defRPr/>
            </a:pPr>
            <a:fld id="{20047063-B5B4-4778-8F64-5AEB405AC477}" type="slidenum">
              <a:rPr lang="en-US">
                <a:solidFill>
                  <a:prstClr val="black"/>
                </a:solidFill>
                <a:latin typeface="Calibri" panose="020F0502020204030204"/>
              </a:rPr>
              <a:pPr defTabSz="941923">
                <a:defRPr/>
              </a:pPr>
              <a:t>2</a:t>
            </a:fld>
            <a:endParaRPr lang="en-US">
              <a:solidFill>
                <a:prstClr val="black"/>
              </a:solidFill>
              <a:latin typeface="Calibri" panose="020F0502020204030204"/>
            </a:endParaRPr>
          </a:p>
        </p:txBody>
      </p:sp>
      <p:sp>
        <p:nvSpPr>
          <p:cNvPr id="5" name="Header Placeholder 4">
            <a:extLst>
              <a:ext uri="{FF2B5EF4-FFF2-40B4-BE49-F238E27FC236}">
                <a16:creationId xmlns:a16="http://schemas.microsoft.com/office/drawing/2014/main" id="{B4282AD8-410E-F19C-D420-42A36F4FB70F}"/>
              </a:ext>
            </a:extLst>
          </p:cNvPr>
          <p:cNvSpPr>
            <a:spLocks noGrp="1"/>
          </p:cNvSpPr>
          <p:nvPr>
            <p:ph type="hdr" sz="quarter"/>
          </p:nvPr>
        </p:nvSpPr>
        <p:spPr/>
        <p:txBody>
          <a:bodyPr/>
          <a:lstStyle/>
          <a:p>
            <a:r>
              <a:rPr lang="en-US"/>
              <a:t>UNCLASSFIED</a:t>
            </a:r>
          </a:p>
        </p:txBody>
      </p:sp>
    </p:spTree>
    <p:extLst>
      <p:ext uri="{BB962C8B-B14F-4D97-AF65-F5344CB8AC3E}">
        <p14:creationId xmlns:p14="http://schemas.microsoft.com/office/powerpoint/2010/main" val="412182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1923">
              <a:defRPr/>
            </a:pPr>
            <a:fld id="{9F77D8A7-B533-402F-9FC3-62B306106006}" type="slidenum">
              <a:rPr lang="en-US">
                <a:solidFill>
                  <a:prstClr val="black"/>
                </a:solidFill>
                <a:latin typeface="Calibri" panose="020F0502020204030204"/>
              </a:rPr>
              <a:pPr defTabSz="941923">
                <a:defRPr/>
              </a:pPr>
              <a:t>3</a:t>
            </a:fld>
            <a:endParaRPr lang="en-US">
              <a:solidFill>
                <a:prstClr val="black"/>
              </a:solidFill>
              <a:latin typeface="Calibri" panose="020F0502020204030204"/>
            </a:endParaRPr>
          </a:p>
        </p:txBody>
      </p:sp>
      <p:sp>
        <p:nvSpPr>
          <p:cNvPr id="5" name="Header Placeholder 4">
            <a:extLst>
              <a:ext uri="{FF2B5EF4-FFF2-40B4-BE49-F238E27FC236}">
                <a16:creationId xmlns:a16="http://schemas.microsoft.com/office/drawing/2014/main" id="{E30E9A4D-3EA7-5594-D403-FDA272357EF3}"/>
              </a:ext>
            </a:extLst>
          </p:cNvPr>
          <p:cNvSpPr>
            <a:spLocks noGrp="1"/>
          </p:cNvSpPr>
          <p:nvPr>
            <p:ph type="hdr" sz="quarter"/>
          </p:nvPr>
        </p:nvSpPr>
        <p:spPr/>
        <p:txBody>
          <a:bodyPr/>
          <a:lstStyle/>
          <a:p>
            <a:r>
              <a:rPr lang="en-US"/>
              <a:t>UNCLASSFIED</a:t>
            </a:r>
          </a:p>
        </p:txBody>
      </p:sp>
    </p:spTree>
    <p:extLst>
      <p:ext uri="{BB962C8B-B14F-4D97-AF65-F5344CB8AC3E}">
        <p14:creationId xmlns:p14="http://schemas.microsoft.com/office/powerpoint/2010/main" val="2312584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process with the students.</a:t>
            </a:r>
          </a:p>
        </p:txBody>
      </p:sp>
      <p:sp>
        <p:nvSpPr>
          <p:cNvPr id="4" name="Header Placeholder 3"/>
          <p:cNvSpPr>
            <a:spLocks noGrp="1"/>
          </p:cNvSpPr>
          <p:nvPr>
            <p:ph type="hdr" sz="quarter"/>
          </p:nvPr>
        </p:nvSpPr>
        <p:spPr/>
        <p:txBody>
          <a:bodyPr/>
          <a:lstStyle/>
          <a:p>
            <a:r>
              <a:rPr lang="en-US"/>
              <a:t>UNCLASSFIED</a:t>
            </a:r>
          </a:p>
        </p:txBody>
      </p:sp>
      <p:sp>
        <p:nvSpPr>
          <p:cNvPr id="5" name="Slide Number Placeholder 4"/>
          <p:cNvSpPr>
            <a:spLocks noGrp="1"/>
          </p:cNvSpPr>
          <p:nvPr>
            <p:ph type="sldNum" sz="quarter" idx="5"/>
          </p:nvPr>
        </p:nvSpPr>
        <p:spPr/>
        <p:txBody>
          <a:bodyPr/>
          <a:lstStyle/>
          <a:p>
            <a:fld id="{2C357F4A-A7CA-4AF8-8C4D-F22C4315AB4C}" type="slidenum">
              <a:rPr lang="en-US" smtClean="0"/>
              <a:t>8</a:t>
            </a:fld>
            <a:endParaRPr lang="en-US"/>
          </a:p>
        </p:txBody>
      </p:sp>
    </p:spTree>
    <p:extLst>
      <p:ext uri="{BB962C8B-B14F-4D97-AF65-F5344CB8AC3E}">
        <p14:creationId xmlns:p14="http://schemas.microsoft.com/office/powerpoint/2010/main" val="2972143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UNCLASSFIED</a:t>
            </a:r>
          </a:p>
        </p:txBody>
      </p:sp>
      <p:sp>
        <p:nvSpPr>
          <p:cNvPr id="5" name="Slide Number Placeholder 4"/>
          <p:cNvSpPr>
            <a:spLocks noGrp="1"/>
          </p:cNvSpPr>
          <p:nvPr>
            <p:ph type="sldNum" sz="quarter" idx="5"/>
          </p:nvPr>
        </p:nvSpPr>
        <p:spPr/>
        <p:txBody>
          <a:bodyPr/>
          <a:lstStyle/>
          <a:p>
            <a:fld id="{2C357F4A-A7CA-4AF8-8C4D-F22C4315AB4C}" type="slidenum">
              <a:rPr lang="en-US" smtClean="0"/>
              <a:t>19</a:t>
            </a:fld>
            <a:endParaRPr lang="en-US"/>
          </a:p>
        </p:txBody>
      </p:sp>
    </p:spTree>
    <p:extLst>
      <p:ext uri="{BB962C8B-B14F-4D97-AF65-F5344CB8AC3E}">
        <p14:creationId xmlns:p14="http://schemas.microsoft.com/office/powerpoint/2010/main" val="289832736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4CFD-A3BC-2939-4DCB-881BFCD9D0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3BD6E6-78B8-DEA7-F066-69477CAC53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62CBCA43-0DCF-1745-3FD0-4DCAFA31437C}"/>
              </a:ext>
            </a:extLst>
          </p:cNvPr>
          <p:cNvSpPr>
            <a:spLocks noGrp="1"/>
          </p:cNvSpPr>
          <p:nvPr>
            <p:ph type="sldNum" sz="quarter" idx="12"/>
          </p:nvPr>
        </p:nvSpPr>
        <p:spPr>
          <a:xfrm>
            <a:off x="10306878" y="6356351"/>
            <a:ext cx="1046922" cy="322346"/>
          </a:xfrm>
        </p:spPr>
        <p:txBody>
          <a:bodyPr/>
          <a:lstStyle/>
          <a:p>
            <a:fld id="{2D975022-09A1-4700-8AAC-8001D7880145}" type="slidenum">
              <a:rPr lang="en-US" smtClean="0"/>
              <a:t>‹#›</a:t>
            </a:fld>
            <a:endParaRPr lang="en-US"/>
          </a:p>
        </p:txBody>
      </p:sp>
      <p:grpSp>
        <p:nvGrpSpPr>
          <p:cNvPr id="7" name="Group 6">
            <a:extLst>
              <a:ext uri="{FF2B5EF4-FFF2-40B4-BE49-F238E27FC236}">
                <a16:creationId xmlns:a16="http://schemas.microsoft.com/office/drawing/2014/main" id="{E09C9058-E341-5125-4FE9-885C2281D019}"/>
              </a:ext>
            </a:extLst>
          </p:cNvPr>
          <p:cNvGrpSpPr/>
          <p:nvPr userDrawn="1"/>
        </p:nvGrpSpPr>
        <p:grpSpPr>
          <a:xfrm>
            <a:off x="0" y="23813"/>
            <a:ext cx="12180859" cy="1206617"/>
            <a:chOff x="121920" y="54326"/>
            <a:chExt cx="11856721" cy="1312950"/>
          </a:xfrm>
        </p:grpSpPr>
        <p:pic>
          <p:nvPicPr>
            <p:cNvPr id="8" name="Picture 7">
              <a:extLst>
                <a:ext uri="{FF2B5EF4-FFF2-40B4-BE49-F238E27FC236}">
                  <a16:creationId xmlns:a16="http://schemas.microsoft.com/office/drawing/2014/main" id="{991F447F-E61D-5FEC-26F0-F201997D167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
                      </a14:imgEffect>
                    </a14:imgLayer>
                  </a14:imgProps>
                </a:ext>
              </a:extLst>
            </a:blip>
            <a:stretch>
              <a:fillRect/>
            </a:stretch>
          </p:blipFill>
          <p:spPr>
            <a:xfrm>
              <a:off x="213359" y="223520"/>
              <a:ext cx="11623042" cy="1046480"/>
            </a:xfrm>
            <a:prstGeom prst="rect">
              <a:avLst/>
            </a:prstGeom>
          </p:spPr>
        </p:pic>
        <p:sp>
          <p:nvSpPr>
            <p:cNvPr id="9" name="TextBox 8">
              <a:extLst>
                <a:ext uri="{FF2B5EF4-FFF2-40B4-BE49-F238E27FC236}">
                  <a16:creationId xmlns:a16="http://schemas.microsoft.com/office/drawing/2014/main" id="{9050A179-2FA9-5331-C15A-DBA4D298FD57}"/>
                </a:ext>
              </a:extLst>
            </p:cNvPr>
            <p:cNvSpPr txBox="1"/>
            <p:nvPr/>
          </p:nvSpPr>
          <p:spPr>
            <a:xfrm>
              <a:off x="4917440" y="126244"/>
              <a:ext cx="2214880" cy="369332"/>
            </a:xfrm>
            <a:prstGeom prst="rect">
              <a:avLst/>
            </a:prstGeom>
            <a:solidFill>
              <a:schemeClr val="bg1"/>
            </a:solidFill>
          </p:spPr>
          <p:txBody>
            <a:bodyPr wrap="square" rtlCol="0">
              <a:spAutoFit/>
            </a:bodyPr>
            <a:lstStyle/>
            <a:p>
              <a:endParaRPr lang="en-US"/>
            </a:p>
          </p:txBody>
        </p:sp>
        <p:sp>
          <p:nvSpPr>
            <p:cNvPr id="10" name="Rectangle 9">
              <a:extLst>
                <a:ext uri="{FF2B5EF4-FFF2-40B4-BE49-F238E27FC236}">
                  <a16:creationId xmlns:a16="http://schemas.microsoft.com/office/drawing/2014/main" id="{50D8B88D-1464-B5D2-6C30-CD456310DE54}"/>
                </a:ext>
              </a:extLst>
            </p:cNvPr>
            <p:cNvSpPr/>
            <p:nvPr/>
          </p:nvSpPr>
          <p:spPr>
            <a:xfrm>
              <a:off x="121920" y="54326"/>
              <a:ext cx="11856721" cy="209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E40325-8B25-DEF3-6B63-E503EA1BAA07}"/>
                </a:ext>
              </a:extLst>
            </p:cNvPr>
            <p:cNvSpPr/>
            <p:nvPr/>
          </p:nvSpPr>
          <p:spPr>
            <a:xfrm>
              <a:off x="121920" y="223520"/>
              <a:ext cx="152400" cy="1143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98066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4F36-1D1F-FF96-6785-BCD30016D5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BDC4D3-8CF5-0355-2CFB-42C5CF3030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1B156-4B37-8F07-C05E-21B3A11BCE3A}"/>
              </a:ext>
            </a:extLst>
          </p:cNvPr>
          <p:cNvSpPr>
            <a:spLocks noGrp="1"/>
          </p:cNvSpPr>
          <p:nvPr>
            <p:ph type="dt" sz="half" idx="10"/>
          </p:nvPr>
        </p:nvSpPr>
        <p:spPr/>
        <p:txBody>
          <a:bodyPr/>
          <a:lstStyle/>
          <a:p>
            <a:fld id="{B1F368CD-86D3-4585-A0E6-8C526881742B}" type="datetimeFigureOut">
              <a:rPr lang="en-US" smtClean="0"/>
              <a:t>8/20/2024</a:t>
            </a:fld>
            <a:endParaRPr lang="en-US"/>
          </a:p>
        </p:txBody>
      </p:sp>
      <p:sp>
        <p:nvSpPr>
          <p:cNvPr id="5" name="Footer Placeholder 4">
            <a:extLst>
              <a:ext uri="{FF2B5EF4-FFF2-40B4-BE49-F238E27FC236}">
                <a16:creationId xmlns:a16="http://schemas.microsoft.com/office/drawing/2014/main" id="{A88D3ACE-52D8-782C-0BDC-BC25E377D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25269A-9137-6CE9-4794-5D1FBF058365}"/>
              </a:ext>
            </a:extLst>
          </p:cNvPr>
          <p:cNvSpPr>
            <a:spLocks noGrp="1"/>
          </p:cNvSpPr>
          <p:nvPr>
            <p:ph type="sldNum" sz="quarter" idx="12"/>
          </p:nvPr>
        </p:nvSpPr>
        <p:spPr/>
        <p:txBody>
          <a:bodyPr/>
          <a:lstStyle/>
          <a:p>
            <a:fld id="{2D975022-09A1-4700-8AAC-8001D7880145}" type="slidenum">
              <a:rPr lang="en-US" smtClean="0"/>
              <a:t>‹#›</a:t>
            </a:fld>
            <a:endParaRPr lang="en-US"/>
          </a:p>
        </p:txBody>
      </p:sp>
    </p:spTree>
    <p:extLst>
      <p:ext uri="{BB962C8B-B14F-4D97-AF65-F5344CB8AC3E}">
        <p14:creationId xmlns:p14="http://schemas.microsoft.com/office/powerpoint/2010/main" val="1172051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4A91E0-0570-DA07-0409-61210D2D3D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5794E8-C751-31E2-9F06-0B17FF654C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81ED4-D246-F5DE-F90D-C5C7E2180EF9}"/>
              </a:ext>
            </a:extLst>
          </p:cNvPr>
          <p:cNvSpPr>
            <a:spLocks noGrp="1"/>
          </p:cNvSpPr>
          <p:nvPr>
            <p:ph type="dt" sz="half" idx="10"/>
          </p:nvPr>
        </p:nvSpPr>
        <p:spPr/>
        <p:txBody>
          <a:bodyPr/>
          <a:lstStyle/>
          <a:p>
            <a:fld id="{B1F368CD-86D3-4585-A0E6-8C526881742B}" type="datetimeFigureOut">
              <a:rPr lang="en-US" smtClean="0"/>
              <a:t>8/20/2024</a:t>
            </a:fld>
            <a:endParaRPr lang="en-US"/>
          </a:p>
        </p:txBody>
      </p:sp>
      <p:sp>
        <p:nvSpPr>
          <p:cNvPr id="5" name="Footer Placeholder 4">
            <a:extLst>
              <a:ext uri="{FF2B5EF4-FFF2-40B4-BE49-F238E27FC236}">
                <a16:creationId xmlns:a16="http://schemas.microsoft.com/office/drawing/2014/main" id="{91A01113-CF11-5363-7C85-57AA949FF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C6F46-045B-BAA7-65FA-3728A730EE92}"/>
              </a:ext>
            </a:extLst>
          </p:cNvPr>
          <p:cNvSpPr>
            <a:spLocks noGrp="1"/>
          </p:cNvSpPr>
          <p:nvPr>
            <p:ph type="sldNum" sz="quarter" idx="12"/>
          </p:nvPr>
        </p:nvSpPr>
        <p:spPr/>
        <p:txBody>
          <a:bodyPr/>
          <a:lstStyle/>
          <a:p>
            <a:fld id="{2D975022-09A1-4700-8AAC-8001D7880145}" type="slidenum">
              <a:rPr lang="en-US" smtClean="0"/>
              <a:t>‹#›</a:t>
            </a:fld>
            <a:endParaRPr lang="en-US"/>
          </a:p>
        </p:txBody>
      </p:sp>
    </p:spTree>
    <p:extLst>
      <p:ext uri="{BB962C8B-B14F-4D97-AF65-F5344CB8AC3E}">
        <p14:creationId xmlns:p14="http://schemas.microsoft.com/office/powerpoint/2010/main" val="2036497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2589-E6C6-35E8-FFD7-7FF586F1F36A}"/>
              </a:ext>
            </a:extLst>
          </p:cNvPr>
          <p:cNvSpPr>
            <a:spLocks noGrp="1"/>
          </p:cNvSpPr>
          <p:nvPr>
            <p:ph type="title"/>
          </p:nvPr>
        </p:nvSpPr>
        <p:spPr>
          <a:xfrm>
            <a:off x="2496267" y="136525"/>
            <a:ext cx="6886272" cy="601697"/>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E15418A0-167D-82DC-CE6A-1589C91FEBB6}"/>
              </a:ext>
            </a:extLst>
          </p:cNvPr>
          <p:cNvSpPr>
            <a:spLocks noGrp="1"/>
          </p:cNvSpPr>
          <p:nvPr>
            <p:ph type="sldNum" sz="quarter" idx="12"/>
          </p:nvPr>
        </p:nvSpPr>
        <p:spPr/>
        <p:txBody>
          <a:bodyPr/>
          <a:lstStyle/>
          <a:p>
            <a:fld id="{2D975022-09A1-4700-8AAC-8001D7880145}" type="slidenum">
              <a:rPr lang="en-US" smtClean="0"/>
              <a:t>‹#›</a:t>
            </a:fld>
            <a:endParaRPr lang="en-US"/>
          </a:p>
        </p:txBody>
      </p:sp>
    </p:spTree>
    <p:extLst>
      <p:ext uri="{BB962C8B-B14F-4D97-AF65-F5344CB8AC3E}">
        <p14:creationId xmlns:p14="http://schemas.microsoft.com/office/powerpoint/2010/main" val="361288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2459819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amp;Content_A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13" name="Content Placeholder 12"/>
          <p:cNvSpPr>
            <a:spLocks noGrp="1"/>
          </p:cNvSpPr>
          <p:nvPr>
            <p:ph sz="quarter" idx="12"/>
          </p:nvPr>
        </p:nvSpPr>
        <p:spPr>
          <a:xfrm>
            <a:off x="606170" y="731520"/>
            <a:ext cx="539496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2"/>
          <p:cNvSpPr>
            <a:spLocks noGrp="1"/>
          </p:cNvSpPr>
          <p:nvPr>
            <p:ph sz="quarter" idx="15"/>
          </p:nvPr>
        </p:nvSpPr>
        <p:spPr>
          <a:xfrm>
            <a:off x="6187440" y="731520"/>
            <a:ext cx="539496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2"/>
          <p:cNvSpPr>
            <a:spLocks noGrp="1"/>
          </p:cNvSpPr>
          <p:nvPr>
            <p:ph sz="quarter" idx="16"/>
          </p:nvPr>
        </p:nvSpPr>
        <p:spPr>
          <a:xfrm>
            <a:off x="609600" y="3654420"/>
            <a:ext cx="539496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12"/>
          <p:cNvSpPr>
            <a:spLocks noGrp="1"/>
          </p:cNvSpPr>
          <p:nvPr>
            <p:ph sz="quarter" idx="17"/>
          </p:nvPr>
        </p:nvSpPr>
        <p:spPr>
          <a:xfrm>
            <a:off x="6187440" y="3654420"/>
            <a:ext cx="539496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p:cNvCxnSpPr/>
          <p:nvPr userDrawn="1"/>
        </p:nvCxnSpPr>
        <p:spPr>
          <a:xfrm flipV="1">
            <a:off x="609600" y="3566160"/>
            <a:ext cx="10972800" cy="0"/>
          </a:xfrm>
          <a:prstGeom prst="line">
            <a:avLst/>
          </a:prstGeom>
          <a:ln w="190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flipV="1">
            <a:off x="3261360" y="3566160"/>
            <a:ext cx="5669280" cy="0"/>
          </a:xfrm>
          <a:prstGeom prst="line">
            <a:avLst/>
          </a:prstGeom>
          <a:ln w="190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8"/>
          </p:nvPr>
        </p:nvSpPr>
        <p:spPr/>
        <p:txBody>
          <a:bodyPr/>
          <a:lstStyle/>
          <a:p>
            <a:r>
              <a:rPr lang="en-US">
                <a:solidFill>
                  <a:prstClr val="black"/>
                </a:solidFill>
              </a:rPr>
              <a:t>v1</a:t>
            </a:r>
            <a:endParaRPr lang="en-US" dirty="0">
              <a:solidFill>
                <a:prstClr val="black"/>
              </a:solidFill>
            </a:endParaRPr>
          </a:p>
        </p:txBody>
      </p:sp>
      <p:sp>
        <p:nvSpPr>
          <p:cNvPr id="12" name="Footer Placeholder 11"/>
          <p:cNvSpPr>
            <a:spLocks noGrp="1"/>
          </p:cNvSpPr>
          <p:nvPr>
            <p:ph type="ftr" sz="quarter" idx="19"/>
          </p:nvPr>
        </p:nvSpPr>
        <p:spPr/>
        <p:txBody>
          <a:bodyPr/>
          <a:lstStyle/>
          <a:p>
            <a:r>
              <a:rPr lang="en-US" dirty="0">
                <a:solidFill>
                  <a:prstClr val="black"/>
                </a:solidFill>
              </a:rPr>
              <a:t>UNCLASSIFIED</a:t>
            </a:r>
          </a:p>
        </p:txBody>
      </p:sp>
      <p:sp>
        <p:nvSpPr>
          <p:cNvPr id="14" name="Slide Number Placeholder 13"/>
          <p:cNvSpPr>
            <a:spLocks noGrp="1"/>
          </p:cNvSpPr>
          <p:nvPr>
            <p:ph type="sldNum" sz="quarter" idx="20"/>
          </p:nvPr>
        </p:nvSpPr>
        <p:spPr/>
        <p:txBody>
          <a:bodyPr/>
          <a:lstStyle/>
          <a:p>
            <a:fld id="{5505D58C-3BF0-4F45-96BA-94E3191CDA8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50649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 y="0"/>
            <a:ext cx="12234121" cy="6858000"/>
          </a:xfrm>
          <a:prstGeom prst="rect">
            <a:avLst/>
          </a:prstGeom>
        </p:spPr>
      </p:pic>
      <p:sp>
        <p:nvSpPr>
          <p:cNvPr id="2" name="Title 1"/>
          <p:cNvSpPr>
            <a:spLocks noGrp="1"/>
          </p:cNvSpPr>
          <p:nvPr>
            <p:ph type="ctrTitle"/>
          </p:nvPr>
        </p:nvSpPr>
        <p:spPr>
          <a:xfrm>
            <a:off x="933450" y="2479676"/>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43050" y="4959352"/>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5" indent="0" algn="ctr">
              <a:buNone/>
              <a:defRPr sz="1600"/>
            </a:lvl7pPr>
            <a:lvl8pPr marL="3200440" indent="0" algn="ctr">
              <a:buNone/>
              <a:defRPr sz="1600"/>
            </a:lvl8pPr>
            <a:lvl9pPr marL="3657646" indent="0" algn="ctr">
              <a:buNone/>
              <a:defRPr sz="1600"/>
            </a:lvl9pPr>
          </a:lstStyle>
          <a:p>
            <a:r>
              <a:rPr lang="en-US"/>
              <a:t>Click to edit Master subtitle style</a:t>
            </a:r>
          </a:p>
        </p:txBody>
      </p:sp>
    </p:spTree>
    <p:extLst>
      <p:ext uri="{BB962C8B-B14F-4D97-AF65-F5344CB8AC3E}">
        <p14:creationId xmlns:p14="http://schemas.microsoft.com/office/powerpoint/2010/main" val="4180597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406" y="17780"/>
            <a:ext cx="12192289" cy="657225"/>
          </a:xfrm>
        </p:spPr>
        <p:txBody>
          <a:bodyPr>
            <a:normAutofit/>
          </a:bodyPr>
          <a:lstStyle>
            <a:lvl1pPr algn="ctr">
              <a:defRPr sz="2850" b="1"/>
            </a:lvl1pPr>
          </a:lstStyle>
          <a:p>
            <a:r>
              <a:rPr lang="en-US"/>
              <a:t>Click to edit Master title style</a:t>
            </a:r>
          </a:p>
        </p:txBody>
      </p:sp>
      <p:sp>
        <p:nvSpPr>
          <p:cNvPr id="3" name="Content Placeholder 2"/>
          <p:cNvSpPr>
            <a:spLocks noGrp="1"/>
          </p:cNvSpPr>
          <p:nvPr>
            <p:ph idx="1"/>
          </p:nvPr>
        </p:nvSpPr>
        <p:spPr>
          <a:xfrm>
            <a:off x="330202" y="1120775"/>
            <a:ext cx="1169669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437659" y="6575108"/>
            <a:ext cx="2743200" cy="274320"/>
          </a:xfrm>
        </p:spPr>
        <p:txBody>
          <a:bodyPr/>
          <a:lstStyle/>
          <a:p>
            <a:fld id="{F63BD8E1-6BB0-4117-80B3-89186B8B9DB2}" type="slidenum">
              <a:rPr lang="en-US" smtClean="0"/>
              <a:t>‹#›</a:t>
            </a:fld>
            <a:endParaRPr lang="en-US"/>
          </a:p>
        </p:txBody>
      </p:sp>
    </p:spTree>
    <p:extLst>
      <p:ext uri="{BB962C8B-B14F-4D97-AF65-F5344CB8AC3E}">
        <p14:creationId xmlns:p14="http://schemas.microsoft.com/office/powerpoint/2010/main" val="3433288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8784" y="0"/>
            <a:ext cx="12192289" cy="676275"/>
          </a:xfrm>
        </p:spPr>
        <p:txBody>
          <a:bodyPr>
            <a:normAutofit/>
          </a:bodyPr>
          <a:lstStyle>
            <a:lvl1pPr algn="ctr">
              <a:defRPr sz="2850" b="1"/>
            </a:lvl1pPr>
          </a:lstStyle>
          <a:p>
            <a:r>
              <a:rPr lang="en-US"/>
              <a:t>Click to edit Master title style</a:t>
            </a:r>
          </a:p>
        </p:txBody>
      </p:sp>
      <p:sp>
        <p:nvSpPr>
          <p:cNvPr id="5" name="Slide Number Placeholder 4"/>
          <p:cNvSpPr>
            <a:spLocks noGrp="1"/>
          </p:cNvSpPr>
          <p:nvPr>
            <p:ph type="sldNum" sz="quarter" idx="12"/>
          </p:nvPr>
        </p:nvSpPr>
        <p:spPr/>
        <p:txBody>
          <a:bodyPr/>
          <a:lstStyle/>
          <a:p>
            <a:fld id="{F63BD8E1-6BB0-4117-80B3-89186B8B9DB2}" type="slidenum">
              <a:rPr lang="en-US" smtClean="0"/>
              <a:t>‹#›</a:t>
            </a:fld>
            <a:endParaRPr lang="en-US"/>
          </a:p>
        </p:txBody>
      </p:sp>
    </p:spTree>
    <p:extLst>
      <p:ext uri="{BB962C8B-B14F-4D97-AF65-F5344CB8AC3E}">
        <p14:creationId xmlns:p14="http://schemas.microsoft.com/office/powerpoint/2010/main" val="289094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3BD8E1-6BB0-4117-80B3-89186B8B9DB2}" type="slidenum">
              <a:rPr lang="en-US" smtClean="0"/>
              <a:t>‹#›</a:t>
            </a:fld>
            <a:endParaRPr lang="en-US"/>
          </a:p>
        </p:txBody>
      </p:sp>
    </p:spTree>
    <p:extLst>
      <p:ext uri="{BB962C8B-B14F-4D97-AF65-F5344CB8AC3E}">
        <p14:creationId xmlns:p14="http://schemas.microsoft.com/office/powerpoint/2010/main" val="3252081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6390"/>
          </a:xfrm>
        </p:spPr>
        <p:txBody>
          <a:bodyPr/>
          <a:lstStyle/>
          <a:p>
            <a:r>
              <a:rPr lang="en-US"/>
              <a:t>Click to edit Master title style</a:t>
            </a:r>
          </a:p>
        </p:txBody>
      </p:sp>
      <p:sp>
        <p:nvSpPr>
          <p:cNvPr id="4" name="Date Placeholder 3"/>
          <p:cNvSpPr>
            <a:spLocks noGrp="1"/>
          </p:cNvSpPr>
          <p:nvPr>
            <p:ph type="dt" sz="half" idx="10"/>
          </p:nvPr>
        </p:nvSpPr>
        <p:spPr/>
        <p:txBody>
          <a:bodyPr/>
          <a:lstStyle/>
          <a:p>
            <a:r>
              <a:rPr lang="en-US">
                <a:solidFill>
                  <a:prstClr val="black"/>
                </a:solidFill>
              </a:rPr>
              <a:t>AY23</a:t>
            </a:r>
          </a:p>
        </p:txBody>
      </p:sp>
      <p:sp>
        <p:nvSpPr>
          <p:cNvPr id="5" name="Footer Placeholder 4"/>
          <p:cNvSpPr>
            <a:spLocks noGrp="1"/>
          </p:cNvSpPr>
          <p:nvPr>
            <p:ph type="ftr" sz="quarter" idx="11"/>
          </p:nvPr>
        </p:nvSpPr>
        <p:spPr/>
        <p:txBody>
          <a:bodyPr/>
          <a:lstStyle/>
          <a:p>
            <a:r>
              <a:rPr lang="en-US">
                <a:solidFill>
                  <a:prstClr val="black"/>
                </a:solidFill>
              </a:rPr>
              <a:t>UNCLASSIFIED</a:t>
            </a:r>
          </a:p>
        </p:txBody>
      </p:sp>
      <p:sp>
        <p:nvSpPr>
          <p:cNvPr id="6" name="Slide Number Placeholder 5"/>
          <p:cNvSpPr>
            <a:spLocks noGrp="1"/>
          </p:cNvSpPr>
          <p:nvPr>
            <p:ph type="sldNum" sz="quarter" idx="12"/>
          </p:nvPr>
        </p:nvSpPr>
        <p:spPr/>
        <p:txBody>
          <a:bodyPr/>
          <a:lstStyle/>
          <a:p>
            <a:fld id="{5505D58C-3BF0-4F45-96BA-94E3191CDA84}" type="slidenum">
              <a:rPr lang="en-US" smtClean="0">
                <a:solidFill>
                  <a:prstClr val="black"/>
                </a:solidFill>
              </a:rPr>
              <a:pPr/>
              <a:t>‹#›</a:t>
            </a:fld>
            <a:endParaRPr lang="en-US">
              <a:solidFill>
                <a:prstClr val="black"/>
              </a:solidFill>
            </a:endParaRPr>
          </a:p>
        </p:txBody>
      </p:sp>
      <p:sp>
        <p:nvSpPr>
          <p:cNvPr id="13" name="Content Placeholder 12"/>
          <p:cNvSpPr>
            <a:spLocks noGrp="1"/>
          </p:cNvSpPr>
          <p:nvPr>
            <p:ph sz="quarter" idx="13"/>
          </p:nvPr>
        </p:nvSpPr>
        <p:spPr>
          <a:xfrm>
            <a:off x="609600" y="731520"/>
            <a:ext cx="10972800" cy="5669280"/>
          </a:xfrm>
          <a:noFill/>
        </p:spPr>
        <p:txBody>
          <a:bodyPr vert="horz" lIns="91440" tIns="45720" rIns="91440" bIns="45720" rtlCol="0">
            <a:normAutofit/>
          </a:bodyPr>
          <a:lstStyle>
            <a:lvl1pPr>
              <a:buClr>
                <a:schemeClr val="tx1"/>
              </a:buClr>
              <a:defRPr lang="en-US" smtClean="0"/>
            </a:lvl1pPr>
            <a:lvl2pPr>
              <a:buClr>
                <a:schemeClr val="tx1"/>
              </a:buClr>
              <a:defRPr lang="en-US" smtClean="0"/>
            </a:lvl2pPr>
            <a:lvl3pPr>
              <a:buClr>
                <a:schemeClr val="tx1"/>
              </a:buClr>
              <a:defRPr lang="en-US" smtClean="0"/>
            </a:lvl3pPr>
            <a:lvl4pPr>
              <a:buClr>
                <a:schemeClr val="tx1"/>
              </a:buClr>
              <a:defRPr lang="en-US" smtClean="0"/>
            </a:lvl4pPr>
            <a:lvl5pPr>
              <a:buClr>
                <a:schemeClr val="tx1"/>
              </a:buCl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4895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2841B-9252-91F6-011B-F6BA3499C2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720E7A-8305-8B41-57B9-855144EE93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E50AF3-9264-019B-6648-629A5378FC6D}"/>
              </a:ext>
            </a:extLst>
          </p:cNvPr>
          <p:cNvSpPr>
            <a:spLocks noGrp="1"/>
          </p:cNvSpPr>
          <p:nvPr>
            <p:ph type="dt" sz="half" idx="10"/>
          </p:nvPr>
        </p:nvSpPr>
        <p:spPr/>
        <p:txBody>
          <a:bodyPr/>
          <a:lstStyle/>
          <a:p>
            <a:fld id="{B1F368CD-86D3-4585-A0E6-8C526881742B}" type="datetimeFigureOut">
              <a:rPr lang="en-US" smtClean="0"/>
              <a:t>8/20/2024</a:t>
            </a:fld>
            <a:endParaRPr lang="en-US"/>
          </a:p>
        </p:txBody>
      </p:sp>
      <p:sp>
        <p:nvSpPr>
          <p:cNvPr id="5" name="Footer Placeholder 4">
            <a:extLst>
              <a:ext uri="{FF2B5EF4-FFF2-40B4-BE49-F238E27FC236}">
                <a16:creationId xmlns:a16="http://schemas.microsoft.com/office/drawing/2014/main" id="{F96EF7D5-160C-50AE-D98E-AD0C94AD0D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D781C-8C32-3D61-6F46-75AAE95AEBC3}"/>
              </a:ext>
            </a:extLst>
          </p:cNvPr>
          <p:cNvSpPr>
            <a:spLocks noGrp="1"/>
          </p:cNvSpPr>
          <p:nvPr>
            <p:ph type="sldNum" sz="quarter" idx="12"/>
          </p:nvPr>
        </p:nvSpPr>
        <p:spPr/>
        <p:txBody>
          <a:bodyPr/>
          <a:lstStyle/>
          <a:p>
            <a:fld id="{2D975022-09A1-4700-8AAC-8001D7880145}" type="slidenum">
              <a:rPr lang="en-US" smtClean="0"/>
              <a:t>‹#›</a:t>
            </a:fld>
            <a:endParaRPr lang="en-US"/>
          </a:p>
        </p:txBody>
      </p:sp>
    </p:spTree>
    <p:extLst>
      <p:ext uri="{BB962C8B-B14F-4D97-AF65-F5344CB8AC3E}">
        <p14:creationId xmlns:p14="http://schemas.microsoft.com/office/powerpoint/2010/main" val="2955341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r>
              <a:rPr lang="en-US">
                <a:solidFill>
                  <a:prstClr val="black"/>
                </a:solidFill>
              </a:rPr>
              <a:t>AY23</a:t>
            </a:r>
          </a:p>
        </p:txBody>
      </p:sp>
      <p:sp>
        <p:nvSpPr>
          <p:cNvPr id="5" name="Footer Placeholder 4"/>
          <p:cNvSpPr>
            <a:spLocks noGrp="1"/>
          </p:cNvSpPr>
          <p:nvPr>
            <p:ph type="ftr" sz="quarter" idx="11"/>
          </p:nvPr>
        </p:nvSpPr>
        <p:spPr/>
        <p:txBody>
          <a:bodyPr/>
          <a:lstStyle/>
          <a:p>
            <a:r>
              <a:rPr lang="en-US">
                <a:solidFill>
                  <a:prstClr val="black"/>
                </a:solidFill>
              </a:rPr>
              <a:t>UNCLASSIFIED</a:t>
            </a:r>
          </a:p>
        </p:txBody>
      </p:sp>
      <p:sp>
        <p:nvSpPr>
          <p:cNvPr id="6" name="Slide Number Placeholder 5"/>
          <p:cNvSpPr>
            <a:spLocks noGrp="1"/>
          </p:cNvSpPr>
          <p:nvPr>
            <p:ph type="sldNum" sz="quarter" idx="12"/>
          </p:nvPr>
        </p:nvSpPr>
        <p:spPr/>
        <p:txBody>
          <a:bodyPr/>
          <a:lstStyle/>
          <a:p>
            <a:fld id="{5505D58C-3BF0-4F45-96BA-94E3191CDA84}" type="slidenum">
              <a:rPr lang="en-US" smtClean="0">
                <a:solidFill>
                  <a:prstClr val="black"/>
                </a:solidFill>
              </a:rPr>
              <a:pPr/>
              <a:t>‹#›</a:t>
            </a:fld>
            <a:endParaRPr lang="en-US">
              <a:solidFill>
                <a:prstClr val="black"/>
              </a:solidFill>
            </a:endParaRP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731520"/>
            <a:ext cx="1920240" cy="1080135"/>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3" name="Content Placeholder 12"/>
          <p:cNvSpPr>
            <a:spLocks noGrp="1"/>
          </p:cNvSpPr>
          <p:nvPr>
            <p:ph sz="quarter" idx="13"/>
          </p:nvPr>
        </p:nvSpPr>
        <p:spPr>
          <a:xfrm>
            <a:off x="2734574" y="731520"/>
            <a:ext cx="8847826" cy="5669280"/>
          </a:xfrm>
          <a:noFill/>
        </p:spPr>
        <p:txBody>
          <a:bodyPr vert="horz" lIns="91440" tIns="45720" rIns="91440" bIns="45720" rtlCol="0">
            <a:normAutofit/>
          </a:bodyPr>
          <a:lstStyle>
            <a:lvl1pPr>
              <a:buClr>
                <a:schemeClr val="tx1"/>
              </a:buClr>
              <a:defRPr lang="en-US" smtClean="0"/>
            </a:lvl1pPr>
            <a:lvl2pPr>
              <a:buClr>
                <a:schemeClr val="tx1"/>
              </a:buClr>
              <a:defRPr lang="en-US" smtClean="0"/>
            </a:lvl2pPr>
            <a:lvl3pPr>
              <a:buClr>
                <a:schemeClr val="tx1"/>
              </a:buClr>
              <a:defRPr lang="en-US" smtClean="0"/>
            </a:lvl3pPr>
            <a:lvl4pPr>
              <a:buClr>
                <a:schemeClr val="tx1"/>
              </a:buClr>
              <a:defRPr lang="en-US" smtClean="0"/>
            </a:lvl4pPr>
            <a:lvl5pPr>
              <a:buClr>
                <a:schemeClr val="tx1"/>
              </a:buCl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230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10" name="Group 9"/>
          <p:cNvGrpSpPr/>
          <p:nvPr userDrawn="1"/>
        </p:nvGrpSpPr>
        <p:grpSpPr>
          <a:xfrm>
            <a:off x="0" y="0"/>
            <a:ext cx="6431355" cy="6858000"/>
            <a:chOff x="0" y="0"/>
            <a:chExt cx="4823516" cy="6858000"/>
          </a:xfrm>
        </p:grpSpPr>
        <p:pic>
          <p:nvPicPr>
            <p:cNvPr id="11" name="Picture 10" descr="DSCA Master Ellipse BG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823516" cy="6858000"/>
            </a:xfrm>
            <a:prstGeom prst="rect">
              <a:avLst/>
            </a:prstGeom>
            <a:effectLst>
              <a:outerShdw blurRad="152400" dist="114300" algn="tl" rotWithShape="0">
                <a:srgbClr val="000000">
                  <a:alpha val="43000"/>
                </a:srgbClr>
              </a:outerShdw>
            </a:effectLst>
          </p:spPr>
        </p:pic>
        <p:pic>
          <p:nvPicPr>
            <p:cNvPr id="12" name="Picture 11" descr="DISCS Seal-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084" y="4236377"/>
              <a:ext cx="1597624" cy="1945578"/>
            </a:xfrm>
            <a:prstGeom prst="rect">
              <a:avLst/>
            </a:prstGeom>
            <a:effectLst>
              <a:outerShdw blurRad="69850" dist="114300" dir="2700000" algn="tl" rotWithShape="0">
                <a:srgbClr val="000000">
                  <a:alpha val="25000"/>
                </a:srgbClr>
              </a:outerShdw>
            </a:effectLst>
          </p:spPr>
        </p:pic>
        <p:pic>
          <p:nvPicPr>
            <p:cNvPr id="13" name="Picture 2" descr="C:\Users\usmeder\Desktop\PPTX Pieces\DSCA Seal 3x3 100dpi.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4983" y="664148"/>
              <a:ext cx="1643827" cy="1643827"/>
            </a:xfrm>
            <a:prstGeom prst="rect">
              <a:avLst/>
            </a:prstGeom>
            <a:noFill/>
            <a:effectLst>
              <a:outerShdw blurRad="69850" dist="114300" dir="2700000" algn="tl" rotWithShape="0">
                <a:srgbClr val="000000">
                  <a:alpha val="25000"/>
                </a:srgbClr>
              </a:outerShdw>
            </a:effectLst>
            <a:extLst>
              <a:ext uri="{909E8E84-426E-40dd-AFC4-6F175D3DCCD1}">
                <a14:hiddenFill xmlns="" xmlns:a14="http://schemas.microsoft.com/office/drawing/2010/main">
                  <a:solidFill>
                    <a:srgbClr val="FFFFFF"/>
                  </a:solidFill>
                </a14:hiddenFill>
              </a:ext>
            </a:extLst>
          </p:spPr>
        </p:pic>
      </p:grpSp>
      <p:sp>
        <p:nvSpPr>
          <p:cNvPr id="5" name="Slide Number Placeholder 51"/>
          <p:cNvSpPr>
            <a:spLocks noGrp="1"/>
          </p:cNvSpPr>
          <p:nvPr>
            <p:ph type="sldNum" sz="quarter" idx="4"/>
          </p:nvPr>
        </p:nvSpPr>
        <p:spPr>
          <a:xfrm>
            <a:off x="11474717" y="6492876"/>
            <a:ext cx="717284" cy="365125"/>
          </a:xfrm>
          <a:prstGeom prst="rect">
            <a:avLst/>
          </a:prstGeom>
        </p:spPr>
        <p:txBody>
          <a:bodyPr vert="horz" lIns="91440" tIns="45720" rIns="91440" bIns="45720" rtlCol="0" anchor="ctr"/>
          <a:lstStyle>
            <a:lvl1pPr algn="r">
              <a:defRPr sz="1050">
                <a:solidFill>
                  <a:srgbClr val="000000"/>
                </a:solidFill>
              </a:defRPr>
            </a:lvl1pPr>
          </a:lstStyle>
          <a:p>
            <a:fld id="{8E10497B-676C-4245-9D9D-C4D45D950BD9}" type="slidenum">
              <a:rPr lang="en-US" smtClean="0"/>
              <a:pPr/>
              <a:t>‹#›</a:t>
            </a:fld>
            <a:endParaRPr lang="en-US"/>
          </a:p>
        </p:txBody>
      </p:sp>
      <p:sp>
        <p:nvSpPr>
          <p:cNvPr id="4" name="Title 1"/>
          <p:cNvSpPr>
            <a:spLocks noGrp="1"/>
          </p:cNvSpPr>
          <p:nvPr>
            <p:ph type="ctrTitle"/>
          </p:nvPr>
        </p:nvSpPr>
        <p:spPr>
          <a:xfrm>
            <a:off x="2001045" y="2197569"/>
            <a:ext cx="9803732" cy="1303500"/>
          </a:xfrm>
          <a:noFill/>
          <a:ln w="28575" cmpd="sng">
            <a:noFill/>
          </a:ln>
        </p:spPr>
        <p:txBody>
          <a:bodyPr>
            <a:normAutofit/>
          </a:bodyPr>
          <a:lstStyle>
            <a:lvl1pPr>
              <a:defRPr sz="3600">
                <a:solidFill>
                  <a:srgbClr val="000000"/>
                </a:solidFill>
              </a:defRPr>
            </a:lvl1pPr>
          </a:lstStyle>
          <a:p>
            <a:r>
              <a:rPr lang="en-US"/>
              <a:t>Click to edit Master title style</a:t>
            </a:r>
          </a:p>
        </p:txBody>
      </p:sp>
      <p:sp>
        <p:nvSpPr>
          <p:cNvPr id="6" name="Subtitle 2"/>
          <p:cNvSpPr>
            <a:spLocks noGrp="1"/>
          </p:cNvSpPr>
          <p:nvPr>
            <p:ph type="subTitle" idx="1"/>
          </p:nvPr>
        </p:nvSpPr>
        <p:spPr>
          <a:xfrm>
            <a:off x="1996779" y="3655911"/>
            <a:ext cx="9812263" cy="604384"/>
          </a:xfrm>
          <a:noFill/>
          <a:ln>
            <a:noFill/>
          </a:ln>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ext Placeholder 16"/>
          <p:cNvSpPr>
            <a:spLocks noGrp="1"/>
          </p:cNvSpPr>
          <p:nvPr>
            <p:ph type="body" sz="quarter" idx="12" hasCustomPrompt="1"/>
          </p:nvPr>
        </p:nvSpPr>
        <p:spPr>
          <a:xfrm>
            <a:off x="3298924" y="4684632"/>
            <a:ext cx="7207971" cy="228600"/>
          </a:xfrm>
          <a:prstGeom prst="rect">
            <a:avLst/>
          </a:prstGeom>
          <a:noFill/>
          <a:ln>
            <a:noFill/>
          </a:ln>
        </p:spPr>
        <p:txBody>
          <a:bodyPr/>
          <a:lstStyle>
            <a:lvl1pPr algn="ctr">
              <a:buNone/>
              <a:defRPr sz="1200" b="1" i="0" baseline="0">
                <a:solidFill>
                  <a:srgbClr val="000000"/>
                </a:solidFill>
                <a:latin typeface="Candara"/>
                <a:cs typeface="Candara"/>
              </a:defRPr>
            </a:lvl1pPr>
          </a:lstStyle>
          <a:p>
            <a:pPr lvl="0"/>
            <a:r>
              <a:rPr lang="en-US"/>
              <a:t>Date</a:t>
            </a:r>
          </a:p>
        </p:txBody>
      </p:sp>
    </p:spTree>
    <p:extLst>
      <p:ext uri="{BB962C8B-B14F-4D97-AF65-F5344CB8AC3E}">
        <p14:creationId xmlns:p14="http://schemas.microsoft.com/office/powerpoint/2010/main" val="540806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85" y="1166175"/>
            <a:ext cx="11535833" cy="4983189"/>
          </a:xfrm>
        </p:spPr>
        <p:txBody>
          <a:bodyPr>
            <a:noAutofit/>
          </a:bodyPr>
          <a:lstStyle>
            <a:lvl1pPr>
              <a:buClr>
                <a:schemeClr val="tx1"/>
              </a:buClr>
              <a:defRPr b="0"/>
            </a:lvl1pPr>
            <a:lvl2pPr>
              <a:buClr>
                <a:schemeClr val="tx1"/>
              </a:buClr>
              <a:defRPr b="0"/>
            </a:lvl2pPr>
            <a:lvl3pPr>
              <a:buClr>
                <a:schemeClr val="tx1"/>
              </a:buClr>
              <a:defRPr b="0"/>
            </a:lvl3pPr>
            <a:lvl4pPr>
              <a:buClr>
                <a:schemeClr val="tx1"/>
              </a:buClr>
              <a:defRPr b="0"/>
            </a:lvl4pPr>
            <a:lvl5pPr>
              <a:buClr>
                <a:schemeClr val="tx1"/>
              </a:buCl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1"/>
          <p:cNvSpPr>
            <a:spLocks noGrp="1"/>
          </p:cNvSpPr>
          <p:nvPr>
            <p:ph type="sldNum" sz="quarter" idx="4"/>
          </p:nvPr>
        </p:nvSpPr>
        <p:spPr>
          <a:xfrm>
            <a:off x="11474717" y="6492876"/>
            <a:ext cx="717284" cy="365125"/>
          </a:xfrm>
          <a:prstGeom prst="rect">
            <a:avLst/>
          </a:prstGeom>
        </p:spPr>
        <p:txBody>
          <a:bodyPr vert="horz" lIns="91440" tIns="45720" rIns="91440" bIns="45720" rtlCol="0" anchor="ctr"/>
          <a:lstStyle>
            <a:lvl1pPr algn="r">
              <a:defRPr sz="1050">
                <a:solidFill>
                  <a:srgbClr val="000000"/>
                </a:solidFill>
              </a:defRPr>
            </a:lvl1pPr>
          </a:lstStyle>
          <a:p>
            <a:fld id="{8E10497B-676C-4245-9D9D-C4D45D950BD9}" type="slidenum">
              <a:rPr lang="en-US" smtClean="0"/>
              <a:pPr/>
              <a:t>‹#›</a:t>
            </a:fld>
            <a:endParaRPr lang="en-US"/>
          </a:p>
        </p:txBody>
      </p:sp>
      <p:sp>
        <p:nvSpPr>
          <p:cNvPr id="11" name="Text Placeholder 5"/>
          <p:cNvSpPr>
            <a:spLocks noGrp="1"/>
          </p:cNvSpPr>
          <p:nvPr>
            <p:ph type="body" sz="quarter" idx="10"/>
          </p:nvPr>
        </p:nvSpPr>
        <p:spPr>
          <a:xfrm>
            <a:off x="328085" y="6194425"/>
            <a:ext cx="11535833" cy="261938"/>
          </a:xfrm>
        </p:spPr>
        <p:txBody>
          <a:bodyPr/>
          <a:lstStyle>
            <a:lvl1pPr marL="0" indent="0" algn="r">
              <a:buNone/>
              <a:defRPr sz="18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6" name="Title 1"/>
          <p:cNvSpPr>
            <a:spLocks noGrp="1"/>
          </p:cNvSpPr>
          <p:nvPr>
            <p:ph type="title"/>
          </p:nvPr>
        </p:nvSpPr>
        <p:spPr>
          <a:xfrm>
            <a:off x="1301143" y="142895"/>
            <a:ext cx="9589715" cy="893097"/>
          </a:xfrm>
        </p:spPr>
        <p:txBody>
          <a:bodyPr>
            <a:noAutofit/>
          </a:bodyPr>
          <a:lstStyle>
            <a:lvl1pPr>
              <a:defRPr sz="3200">
                <a:solidFill>
                  <a:srgbClr val="FFFFFF"/>
                </a:solidFill>
              </a:defRPr>
            </a:lvl1pPr>
          </a:lstStyle>
          <a:p>
            <a:r>
              <a:rPr lang="en-US"/>
              <a:t>Click to edit Master title style</a:t>
            </a:r>
          </a:p>
        </p:txBody>
      </p:sp>
    </p:spTree>
    <p:extLst>
      <p:ext uri="{BB962C8B-B14F-4D97-AF65-F5344CB8AC3E}">
        <p14:creationId xmlns:p14="http://schemas.microsoft.com/office/powerpoint/2010/main" val="1250472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2" name="Slide Number Placeholder 51"/>
          <p:cNvSpPr>
            <a:spLocks noGrp="1"/>
          </p:cNvSpPr>
          <p:nvPr>
            <p:ph type="sldNum" sz="quarter" idx="4"/>
          </p:nvPr>
        </p:nvSpPr>
        <p:spPr>
          <a:xfrm>
            <a:off x="11474717" y="6492876"/>
            <a:ext cx="717284" cy="365125"/>
          </a:xfrm>
          <a:prstGeom prst="rect">
            <a:avLst/>
          </a:prstGeom>
        </p:spPr>
        <p:txBody>
          <a:bodyPr vert="horz" lIns="91440" tIns="45720" rIns="91440" bIns="45720" rtlCol="0" anchor="ctr"/>
          <a:lstStyle>
            <a:lvl1pPr algn="r">
              <a:defRPr sz="1050">
                <a:solidFill>
                  <a:srgbClr val="000000"/>
                </a:solidFill>
              </a:defRPr>
            </a:lvl1pPr>
          </a:lstStyle>
          <a:p>
            <a:fld id="{8E10497B-676C-4245-9D9D-C4D45D950BD9}" type="slidenum">
              <a:rPr lang="en-US" smtClean="0"/>
              <a:pPr/>
              <a:t>‹#›</a:t>
            </a:fld>
            <a:endParaRPr lang="en-US"/>
          </a:p>
        </p:txBody>
      </p:sp>
      <p:sp>
        <p:nvSpPr>
          <p:cNvPr id="13" name="Text Placeholder 5"/>
          <p:cNvSpPr>
            <a:spLocks noGrp="1"/>
          </p:cNvSpPr>
          <p:nvPr>
            <p:ph type="body" sz="quarter" idx="10"/>
          </p:nvPr>
        </p:nvSpPr>
        <p:spPr>
          <a:xfrm>
            <a:off x="328085" y="6194425"/>
            <a:ext cx="11535833" cy="261938"/>
          </a:xfrm>
        </p:spPr>
        <p:txBody>
          <a:bodyPr/>
          <a:lstStyle>
            <a:lvl1pPr marL="0" indent="0" algn="r">
              <a:buNone/>
              <a:defRPr sz="18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2" name="Title 1">
            <a:extLst>
              <a:ext uri="{FF2B5EF4-FFF2-40B4-BE49-F238E27FC236}">
                <a16:creationId xmlns:a16="http://schemas.microsoft.com/office/drawing/2014/main" id="{309B4BDA-BDF8-1314-5B7B-F253A9989B3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3679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10" name="Group 9"/>
          <p:cNvGrpSpPr/>
          <p:nvPr userDrawn="1"/>
        </p:nvGrpSpPr>
        <p:grpSpPr>
          <a:xfrm>
            <a:off x="0" y="0"/>
            <a:ext cx="6431355" cy="6858000"/>
            <a:chOff x="0" y="0"/>
            <a:chExt cx="4823516" cy="6858000"/>
          </a:xfrm>
        </p:grpSpPr>
        <p:pic>
          <p:nvPicPr>
            <p:cNvPr id="11" name="Picture 10" descr="DSCA Master Ellipse BG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823516" cy="6858000"/>
            </a:xfrm>
            <a:prstGeom prst="rect">
              <a:avLst/>
            </a:prstGeom>
            <a:effectLst>
              <a:outerShdw blurRad="152400" dist="114300" algn="tl" rotWithShape="0">
                <a:srgbClr val="000000">
                  <a:alpha val="43000"/>
                </a:srgbClr>
              </a:outerShdw>
            </a:effectLst>
          </p:spPr>
        </p:pic>
        <p:pic>
          <p:nvPicPr>
            <p:cNvPr id="12" name="Picture 11" descr="DISCS Seal-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084" y="4236377"/>
              <a:ext cx="1597624" cy="1945578"/>
            </a:xfrm>
            <a:prstGeom prst="rect">
              <a:avLst/>
            </a:prstGeom>
            <a:effectLst>
              <a:outerShdw blurRad="69850" dist="114300" dir="2700000" algn="tl" rotWithShape="0">
                <a:srgbClr val="000000">
                  <a:alpha val="25000"/>
                </a:srgbClr>
              </a:outerShdw>
            </a:effectLst>
          </p:spPr>
        </p:pic>
        <p:pic>
          <p:nvPicPr>
            <p:cNvPr id="13" name="Picture 2" descr="C:\Users\usmeder\Desktop\PPTX Pieces\DSCA Seal 3x3 100dpi.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4983" y="664148"/>
              <a:ext cx="1643827" cy="1643827"/>
            </a:xfrm>
            <a:prstGeom prst="rect">
              <a:avLst/>
            </a:prstGeom>
            <a:noFill/>
            <a:effectLst>
              <a:outerShdw blurRad="69850" dist="114300" dir="2700000" algn="tl" rotWithShape="0">
                <a:srgbClr val="000000">
                  <a:alpha val="25000"/>
                </a:srgbClr>
              </a:outerShdw>
            </a:effectLst>
            <a:extLst>
              <a:ext uri="{909E8E84-426E-40dd-AFC4-6F175D3DCCD1}">
                <a14:hiddenFill xmlns="" xmlns:a14="http://schemas.microsoft.com/office/drawing/2010/main">
                  <a:solidFill>
                    <a:srgbClr val="FFFFFF"/>
                  </a:solidFill>
                </a14:hiddenFill>
              </a:ext>
            </a:extLst>
          </p:spPr>
        </p:pic>
      </p:grpSp>
      <p:sp>
        <p:nvSpPr>
          <p:cNvPr id="5" name="Slide Number Placeholder 51"/>
          <p:cNvSpPr>
            <a:spLocks noGrp="1"/>
          </p:cNvSpPr>
          <p:nvPr>
            <p:ph type="sldNum" sz="quarter" idx="4"/>
          </p:nvPr>
        </p:nvSpPr>
        <p:spPr>
          <a:xfrm>
            <a:off x="11474717" y="6492876"/>
            <a:ext cx="717284" cy="365125"/>
          </a:xfrm>
          <a:prstGeom prst="rect">
            <a:avLst/>
          </a:prstGeom>
        </p:spPr>
        <p:txBody>
          <a:bodyPr vert="horz" lIns="91440" tIns="45720" rIns="91440" bIns="45720" rtlCol="0" anchor="ctr"/>
          <a:lstStyle>
            <a:lvl1pPr algn="r">
              <a:defRPr sz="1050">
                <a:solidFill>
                  <a:srgbClr val="000000"/>
                </a:solidFill>
              </a:defRPr>
            </a:lvl1pPr>
          </a:lstStyle>
          <a:p>
            <a:fld id="{8E10497B-676C-4245-9D9D-C4D45D950BD9}" type="slidenum">
              <a:rPr lang="en-US" smtClean="0"/>
              <a:pPr/>
              <a:t>‹#›</a:t>
            </a:fld>
            <a:endParaRPr lang="en-US"/>
          </a:p>
        </p:txBody>
      </p:sp>
      <p:sp>
        <p:nvSpPr>
          <p:cNvPr id="4" name="Title 1"/>
          <p:cNvSpPr>
            <a:spLocks noGrp="1"/>
          </p:cNvSpPr>
          <p:nvPr>
            <p:ph type="ctrTitle"/>
          </p:nvPr>
        </p:nvSpPr>
        <p:spPr>
          <a:xfrm>
            <a:off x="2001045" y="2197569"/>
            <a:ext cx="9803732" cy="1303500"/>
          </a:xfrm>
          <a:noFill/>
          <a:ln w="28575" cmpd="sng">
            <a:noFill/>
          </a:ln>
        </p:spPr>
        <p:txBody>
          <a:bodyPr>
            <a:normAutofit/>
          </a:bodyPr>
          <a:lstStyle>
            <a:lvl1pPr>
              <a:defRPr sz="3600">
                <a:solidFill>
                  <a:srgbClr val="000000"/>
                </a:solidFill>
              </a:defRPr>
            </a:lvl1pPr>
          </a:lstStyle>
          <a:p>
            <a:r>
              <a:rPr lang="en-US"/>
              <a:t>Click to edit Master title style</a:t>
            </a:r>
          </a:p>
        </p:txBody>
      </p:sp>
      <p:sp>
        <p:nvSpPr>
          <p:cNvPr id="6" name="Subtitle 2"/>
          <p:cNvSpPr>
            <a:spLocks noGrp="1"/>
          </p:cNvSpPr>
          <p:nvPr>
            <p:ph type="subTitle" idx="1"/>
          </p:nvPr>
        </p:nvSpPr>
        <p:spPr>
          <a:xfrm>
            <a:off x="1996779" y="3655911"/>
            <a:ext cx="9812263" cy="604384"/>
          </a:xfrm>
          <a:noFill/>
          <a:ln>
            <a:noFill/>
          </a:ln>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ext Placeholder 16"/>
          <p:cNvSpPr>
            <a:spLocks noGrp="1"/>
          </p:cNvSpPr>
          <p:nvPr>
            <p:ph type="body" sz="quarter" idx="12" hasCustomPrompt="1"/>
          </p:nvPr>
        </p:nvSpPr>
        <p:spPr>
          <a:xfrm>
            <a:off x="3298924" y="4684632"/>
            <a:ext cx="7207971" cy="228600"/>
          </a:xfrm>
          <a:prstGeom prst="rect">
            <a:avLst/>
          </a:prstGeom>
          <a:noFill/>
          <a:ln>
            <a:noFill/>
          </a:ln>
        </p:spPr>
        <p:txBody>
          <a:bodyPr/>
          <a:lstStyle>
            <a:lvl1pPr algn="ctr">
              <a:buNone/>
              <a:defRPr sz="1200" b="1" i="0" baseline="0">
                <a:solidFill>
                  <a:srgbClr val="000000"/>
                </a:solidFill>
                <a:latin typeface="Candara"/>
                <a:cs typeface="Candara"/>
              </a:defRPr>
            </a:lvl1pPr>
          </a:lstStyle>
          <a:p>
            <a:pPr lvl="0"/>
            <a:r>
              <a:rPr lang="en-US"/>
              <a:t>Date</a:t>
            </a:r>
          </a:p>
        </p:txBody>
      </p:sp>
    </p:spTree>
    <p:extLst>
      <p:ext uri="{BB962C8B-B14F-4D97-AF65-F5344CB8AC3E}">
        <p14:creationId xmlns:p14="http://schemas.microsoft.com/office/powerpoint/2010/main" val="3014148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85" y="1166175"/>
            <a:ext cx="11535833" cy="4983189"/>
          </a:xfrm>
        </p:spPr>
        <p:txBody>
          <a:bodyPr>
            <a:noAutofit/>
          </a:bodyPr>
          <a:lstStyle>
            <a:lvl1pPr>
              <a:buClr>
                <a:schemeClr val="tx1"/>
              </a:buClr>
              <a:defRPr b="0"/>
            </a:lvl1pPr>
            <a:lvl2pPr>
              <a:buClr>
                <a:schemeClr val="tx1"/>
              </a:buClr>
              <a:defRPr b="0"/>
            </a:lvl2pPr>
            <a:lvl3pPr>
              <a:buClr>
                <a:schemeClr val="tx1"/>
              </a:buClr>
              <a:defRPr b="0"/>
            </a:lvl3pPr>
            <a:lvl4pPr>
              <a:buClr>
                <a:schemeClr val="tx1"/>
              </a:buClr>
              <a:defRPr b="0"/>
            </a:lvl4pPr>
            <a:lvl5pPr>
              <a:buClr>
                <a:schemeClr val="tx1"/>
              </a:buCl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1"/>
          <p:cNvSpPr>
            <a:spLocks noGrp="1"/>
          </p:cNvSpPr>
          <p:nvPr>
            <p:ph type="sldNum" sz="quarter" idx="4"/>
          </p:nvPr>
        </p:nvSpPr>
        <p:spPr>
          <a:xfrm>
            <a:off x="11474717" y="6492876"/>
            <a:ext cx="717284" cy="365125"/>
          </a:xfrm>
          <a:prstGeom prst="rect">
            <a:avLst/>
          </a:prstGeom>
        </p:spPr>
        <p:txBody>
          <a:bodyPr vert="horz" lIns="91440" tIns="45720" rIns="91440" bIns="45720" rtlCol="0" anchor="ctr"/>
          <a:lstStyle>
            <a:lvl1pPr algn="r">
              <a:defRPr sz="1050">
                <a:solidFill>
                  <a:srgbClr val="000000"/>
                </a:solidFill>
              </a:defRPr>
            </a:lvl1pPr>
          </a:lstStyle>
          <a:p>
            <a:fld id="{8E10497B-676C-4245-9D9D-C4D45D950BD9}" type="slidenum">
              <a:rPr lang="en-US" smtClean="0"/>
              <a:pPr/>
              <a:t>‹#›</a:t>
            </a:fld>
            <a:endParaRPr lang="en-US"/>
          </a:p>
        </p:txBody>
      </p:sp>
      <p:sp>
        <p:nvSpPr>
          <p:cNvPr id="11" name="Text Placeholder 5"/>
          <p:cNvSpPr>
            <a:spLocks noGrp="1"/>
          </p:cNvSpPr>
          <p:nvPr>
            <p:ph type="body" sz="quarter" idx="10"/>
          </p:nvPr>
        </p:nvSpPr>
        <p:spPr>
          <a:xfrm>
            <a:off x="328085" y="6194425"/>
            <a:ext cx="11535833" cy="261938"/>
          </a:xfrm>
        </p:spPr>
        <p:txBody>
          <a:bodyPr/>
          <a:lstStyle>
            <a:lvl1pPr marL="0" indent="0" algn="r">
              <a:buNone/>
              <a:defRPr sz="18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6" name="Title 1"/>
          <p:cNvSpPr>
            <a:spLocks noGrp="1"/>
          </p:cNvSpPr>
          <p:nvPr>
            <p:ph type="title"/>
          </p:nvPr>
        </p:nvSpPr>
        <p:spPr>
          <a:xfrm>
            <a:off x="1301143" y="142895"/>
            <a:ext cx="9589715" cy="893097"/>
          </a:xfrm>
        </p:spPr>
        <p:txBody>
          <a:bodyPr>
            <a:noAutofit/>
          </a:bodyPr>
          <a:lstStyle>
            <a:lvl1pPr>
              <a:defRPr sz="3200">
                <a:solidFill>
                  <a:srgbClr val="FFFFFF"/>
                </a:solidFill>
              </a:defRPr>
            </a:lvl1pPr>
          </a:lstStyle>
          <a:p>
            <a:r>
              <a:rPr lang="en-US"/>
              <a:t>Click to edit Master title style</a:t>
            </a:r>
          </a:p>
        </p:txBody>
      </p:sp>
    </p:spTree>
    <p:extLst>
      <p:ext uri="{BB962C8B-B14F-4D97-AF65-F5344CB8AC3E}">
        <p14:creationId xmlns:p14="http://schemas.microsoft.com/office/powerpoint/2010/main" val="2673399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85" y="1166175"/>
            <a:ext cx="11535833" cy="4983189"/>
          </a:xfrm>
        </p:spPr>
        <p:txBody>
          <a:bodyPr>
            <a:noAutofit/>
          </a:bodyPr>
          <a:lstStyle>
            <a:lvl1pPr>
              <a:buClr>
                <a:schemeClr val="tx1"/>
              </a:buClr>
              <a:defRPr b="0"/>
            </a:lvl1pPr>
            <a:lvl2pPr>
              <a:buClr>
                <a:schemeClr val="tx1"/>
              </a:buClr>
              <a:defRPr b="0"/>
            </a:lvl2pPr>
            <a:lvl3pPr>
              <a:buClr>
                <a:schemeClr val="tx1"/>
              </a:buClr>
              <a:defRPr b="0"/>
            </a:lvl3pPr>
            <a:lvl4pPr>
              <a:buClr>
                <a:schemeClr val="tx1"/>
              </a:buClr>
              <a:defRPr b="0"/>
            </a:lvl4pPr>
            <a:lvl5pPr>
              <a:buClr>
                <a:schemeClr val="tx1"/>
              </a:buCl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1"/>
          <p:cNvSpPr>
            <a:spLocks noGrp="1"/>
          </p:cNvSpPr>
          <p:nvPr>
            <p:ph type="sldNum" sz="quarter" idx="4"/>
          </p:nvPr>
        </p:nvSpPr>
        <p:spPr>
          <a:xfrm>
            <a:off x="11474717" y="6492876"/>
            <a:ext cx="717284" cy="365125"/>
          </a:xfrm>
          <a:prstGeom prst="rect">
            <a:avLst/>
          </a:prstGeom>
        </p:spPr>
        <p:txBody>
          <a:bodyPr vert="horz" lIns="91440" tIns="45720" rIns="91440" bIns="45720" rtlCol="0" anchor="ctr"/>
          <a:lstStyle>
            <a:lvl1pPr algn="r">
              <a:defRPr sz="1050">
                <a:solidFill>
                  <a:srgbClr val="000000"/>
                </a:solidFill>
              </a:defRPr>
            </a:lvl1pPr>
          </a:lstStyle>
          <a:p>
            <a:fld id="{8E10497B-676C-4245-9D9D-C4D45D950BD9}" type="slidenum">
              <a:rPr lang="en-US" smtClean="0"/>
              <a:pPr/>
              <a:t>‹#›</a:t>
            </a:fld>
            <a:endParaRPr lang="en-US"/>
          </a:p>
        </p:txBody>
      </p:sp>
      <p:sp>
        <p:nvSpPr>
          <p:cNvPr id="11" name="Text Placeholder 5"/>
          <p:cNvSpPr>
            <a:spLocks noGrp="1"/>
          </p:cNvSpPr>
          <p:nvPr>
            <p:ph type="body" sz="quarter" idx="10"/>
          </p:nvPr>
        </p:nvSpPr>
        <p:spPr>
          <a:xfrm>
            <a:off x="328085" y="6194425"/>
            <a:ext cx="11535833" cy="261938"/>
          </a:xfrm>
        </p:spPr>
        <p:txBody>
          <a:bodyPr/>
          <a:lstStyle>
            <a:lvl1pPr marL="0" indent="0" algn="r">
              <a:buNone/>
              <a:defRPr sz="18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6" name="Title 1"/>
          <p:cNvSpPr>
            <a:spLocks noGrp="1"/>
          </p:cNvSpPr>
          <p:nvPr>
            <p:ph type="title"/>
          </p:nvPr>
        </p:nvSpPr>
        <p:spPr>
          <a:xfrm>
            <a:off x="1301143" y="142895"/>
            <a:ext cx="9589715" cy="893097"/>
          </a:xfrm>
        </p:spPr>
        <p:txBody>
          <a:bodyPr>
            <a:noAutofit/>
          </a:bodyPr>
          <a:lstStyle>
            <a:lvl1pPr>
              <a:defRPr sz="3200">
                <a:solidFill>
                  <a:srgbClr val="FFFFFF"/>
                </a:solidFill>
              </a:defRPr>
            </a:lvl1pPr>
          </a:lstStyle>
          <a:p>
            <a:r>
              <a:rPr lang="en-US"/>
              <a:t>Click to edit Master title style</a:t>
            </a:r>
          </a:p>
        </p:txBody>
      </p:sp>
    </p:spTree>
    <p:extLst>
      <p:ext uri="{BB962C8B-B14F-4D97-AF65-F5344CB8AC3E}">
        <p14:creationId xmlns:p14="http://schemas.microsoft.com/office/powerpoint/2010/main" val="434627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2" name="Slide Number Placeholder 51"/>
          <p:cNvSpPr>
            <a:spLocks noGrp="1"/>
          </p:cNvSpPr>
          <p:nvPr>
            <p:ph type="sldNum" sz="quarter" idx="4"/>
          </p:nvPr>
        </p:nvSpPr>
        <p:spPr>
          <a:xfrm>
            <a:off x="11474717" y="6492876"/>
            <a:ext cx="717284" cy="365125"/>
          </a:xfrm>
          <a:prstGeom prst="rect">
            <a:avLst/>
          </a:prstGeom>
        </p:spPr>
        <p:txBody>
          <a:bodyPr vert="horz" lIns="91440" tIns="45720" rIns="91440" bIns="45720" rtlCol="0" anchor="ctr"/>
          <a:lstStyle>
            <a:lvl1pPr algn="r">
              <a:defRPr sz="1050">
                <a:solidFill>
                  <a:srgbClr val="000000"/>
                </a:solidFill>
              </a:defRPr>
            </a:lvl1pPr>
          </a:lstStyle>
          <a:p>
            <a:fld id="{8E10497B-676C-4245-9D9D-C4D45D950BD9}" type="slidenum">
              <a:rPr lang="en-US" smtClean="0"/>
              <a:pPr/>
              <a:t>‹#›</a:t>
            </a:fld>
            <a:endParaRPr lang="en-US"/>
          </a:p>
        </p:txBody>
      </p:sp>
      <p:sp>
        <p:nvSpPr>
          <p:cNvPr id="13" name="Text Placeholder 5"/>
          <p:cNvSpPr>
            <a:spLocks noGrp="1"/>
          </p:cNvSpPr>
          <p:nvPr>
            <p:ph type="body" sz="quarter" idx="10"/>
          </p:nvPr>
        </p:nvSpPr>
        <p:spPr>
          <a:xfrm>
            <a:off x="328085" y="6194425"/>
            <a:ext cx="11535833" cy="261938"/>
          </a:xfrm>
        </p:spPr>
        <p:txBody>
          <a:bodyPr/>
          <a:lstStyle>
            <a:lvl1pPr marL="0" indent="0" algn="r">
              <a:buNone/>
              <a:defRPr sz="18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5" name="Title 1"/>
          <p:cNvSpPr>
            <a:spLocks noGrp="1"/>
          </p:cNvSpPr>
          <p:nvPr>
            <p:ph type="title"/>
          </p:nvPr>
        </p:nvSpPr>
        <p:spPr>
          <a:xfrm>
            <a:off x="1301143" y="142895"/>
            <a:ext cx="9589715" cy="893097"/>
          </a:xfrm>
        </p:spPr>
        <p:txBody>
          <a:bodyPr>
            <a:noAutofit/>
          </a:bodyPr>
          <a:lstStyle>
            <a:lvl1pPr>
              <a:defRPr sz="3200">
                <a:solidFill>
                  <a:srgbClr val="FFFFFF"/>
                </a:solidFill>
              </a:defRPr>
            </a:lvl1pPr>
          </a:lstStyle>
          <a:p>
            <a:r>
              <a:rPr lang="en-US"/>
              <a:t>Click to edit Master title style</a:t>
            </a:r>
          </a:p>
        </p:txBody>
      </p:sp>
    </p:spTree>
    <p:extLst>
      <p:ext uri="{BB962C8B-B14F-4D97-AF65-F5344CB8AC3E}">
        <p14:creationId xmlns:p14="http://schemas.microsoft.com/office/powerpoint/2010/main" val="1420802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grpSp>
        <p:nvGrpSpPr>
          <p:cNvPr id="10" name="Group 9"/>
          <p:cNvGrpSpPr/>
          <p:nvPr userDrawn="1"/>
        </p:nvGrpSpPr>
        <p:grpSpPr>
          <a:xfrm>
            <a:off x="0" y="0"/>
            <a:ext cx="6431355" cy="6858000"/>
            <a:chOff x="0" y="0"/>
            <a:chExt cx="4823516" cy="6858000"/>
          </a:xfrm>
        </p:grpSpPr>
        <p:pic>
          <p:nvPicPr>
            <p:cNvPr id="11" name="Picture 10" descr="DSCA Master Ellipse BG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823516" cy="6858000"/>
            </a:xfrm>
            <a:prstGeom prst="rect">
              <a:avLst/>
            </a:prstGeom>
            <a:effectLst>
              <a:outerShdw blurRad="152400" dist="114300" algn="tl" rotWithShape="0">
                <a:srgbClr val="000000">
                  <a:alpha val="43000"/>
                </a:srgbClr>
              </a:outerShdw>
            </a:effectLst>
          </p:spPr>
        </p:pic>
        <p:pic>
          <p:nvPicPr>
            <p:cNvPr id="12" name="Picture 11" descr="DISCS Seal-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084" y="4236377"/>
              <a:ext cx="1597624" cy="1945578"/>
            </a:xfrm>
            <a:prstGeom prst="rect">
              <a:avLst/>
            </a:prstGeom>
            <a:effectLst>
              <a:outerShdw blurRad="69850" dist="114300" dir="2700000" algn="tl" rotWithShape="0">
                <a:srgbClr val="000000">
                  <a:alpha val="25000"/>
                </a:srgbClr>
              </a:outerShdw>
            </a:effectLst>
          </p:spPr>
        </p:pic>
        <p:pic>
          <p:nvPicPr>
            <p:cNvPr id="13" name="Picture 2" descr="C:\Users\usmeder\Desktop\PPTX Pieces\DSCA Seal 3x3 100dpi.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4983" y="664148"/>
              <a:ext cx="1643827" cy="1643827"/>
            </a:xfrm>
            <a:prstGeom prst="rect">
              <a:avLst/>
            </a:prstGeom>
            <a:noFill/>
            <a:effectLst>
              <a:outerShdw blurRad="69850" dist="114300" dir="2700000" algn="tl" rotWithShape="0">
                <a:srgbClr val="000000">
                  <a:alpha val="25000"/>
                </a:srgbClr>
              </a:outerShdw>
            </a:effectLst>
            <a:extLst>
              <a:ext uri="{909E8E84-426E-40dd-AFC4-6F175D3DCCD1}">
                <a14:hiddenFill xmlns="" xmlns:a14="http://schemas.microsoft.com/office/drawing/2010/main">
                  <a:solidFill>
                    <a:srgbClr val="FFFFFF"/>
                  </a:solidFill>
                </a14:hiddenFill>
              </a:ext>
            </a:extLst>
          </p:spPr>
        </p:pic>
      </p:grpSp>
      <p:sp>
        <p:nvSpPr>
          <p:cNvPr id="5" name="Slide Number Placeholder 51"/>
          <p:cNvSpPr>
            <a:spLocks noGrp="1"/>
          </p:cNvSpPr>
          <p:nvPr>
            <p:ph type="sldNum" sz="quarter" idx="4"/>
          </p:nvPr>
        </p:nvSpPr>
        <p:spPr>
          <a:xfrm>
            <a:off x="11474717" y="6492876"/>
            <a:ext cx="717284" cy="365125"/>
          </a:xfrm>
          <a:prstGeom prst="rect">
            <a:avLst/>
          </a:prstGeom>
        </p:spPr>
        <p:txBody>
          <a:bodyPr vert="horz" lIns="91440" tIns="45720" rIns="91440" bIns="45720" rtlCol="0" anchor="ctr"/>
          <a:lstStyle>
            <a:lvl1pPr algn="r">
              <a:defRPr sz="1050">
                <a:solidFill>
                  <a:srgbClr val="000000"/>
                </a:solidFill>
              </a:defRPr>
            </a:lvl1pPr>
          </a:lstStyle>
          <a:p>
            <a:fld id="{8E10497B-676C-4245-9D9D-C4D45D950BD9}" type="slidenum">
              <a:rPr lang="en-US" smtClean="0"/>
              <a:pPr/>
              <a:t>‹#›</a:t>
            </a:fld>
            <a:endParaRPr lang="en-US"/>
          </a:p>
        </p:txBody>
      </p:sp>
      <p:sp>
        <p:nvSpPr>
          <p:cNvPr id="4" name="Title 1"/>
          <p:cNvSpPr>
            <a:spLocks noGrp="1"/>
          </p:cNvSpPr>
          <p:nvPr>
            <p:ph type="ctrTitle"/>
          </p:nvPr>
        </p:nvSpPr>
        <p:spPr>
          <a:xfrm>
            <a:off x="2001045" y="2197569"/>
            <a:ext cx="9803732" cy="1303500"/>
          </a:xfrm>
          <a:noFill/>
          <a:ln w="28575" cmpd="sng">
            <a:noFill/>
          </a:ln>
        </p:spPr>
        <p:txBody>
          <a:bodyPr>
            <a:normAutofit/>
          </a:bodyPr>
          <a:lstStyle>
            <a:lvl1pPr>
              <a:defRPr sz="3600">
                <a:solidFill>
                  <a:srgbClr val="000000"/>
                </a:solidFill>
              </a:defRPr>
            </a:lvl1pPr>
          </a:lstStyle>
          <a:p>
            <a:r>
              <a:rPr lang="en-US"/>
              <a:t>Click to edit Master title style</a:t>
            </a:r>
          </a:p>
        </p:txBody>
      </p:sp>
      <p:sp>
        <p:nvSpPr>
          <p:cNvPr id="6" name="Subtitle 2"/>
          <p:cNvSpPr>
            <a:spLocks noGrp="1"/>
          </p:cNvSpPr>
          <p:nvPr>
            <p:ph type="subTitle" idx="1"/>
          </p:nvPr>
        </p:nvSpPr>
        <p:spPr>
          <a:xfrm>
            <a:off x="1996779" y="3655911"/>
            <a:ext cx="9812263" cy="604384"/>
          </a:xfrm>
          <a:noFill/>
          <a:ln>
            <a:noFill/>
          </a:ln>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ext Placeholder 16"/>
          <p:cNvSpPr>
            <a:spLocks noGrp="1"/>
          </p:cNvSpPr>
          <p:nvPr>
            <p:ph type="body" sz="quarter" idx="12" hasCustomPrompt="1"/>
          </p:nvPr>
        </p:nvSpPr>
        <p:spPr>
          <a:xfrm>
            <a:off x="3298924" y="4684632"/>
            <a:ext cx="7207971" cy="228600"/>
          </a:xfrm>
          <a:prstGeom prst="rect">
            <a:avLst/>
          </a:prstGeom>
          <a:noFill/>
          <a:ln>
            <a:noFill/>
          </a:ln>
        </p:spPr>
        <p:txBody>
          <a:bodyPr/>
          <a:lstStyle>
            <a:lvl1pPr algn="ctr">
              <a:buNone/>
              <a:defRPr sz="1200" b="1" i="0" baseline="0">
                <a:solidFill>
                  <a:srgbClr val="000000"/>
                </a:solidFill>
                <a:latin typeface="Candara"/>
                <a:cs typeface="Candara"/>
              </a:defRPr>
            </a:lvl1pPr>
          </a:lstStyle>
          <a:p>
            <a:pPr lvl="0"/>
            <a:r>
              <a:rPr lang="en-US"/>
              <a:t>Date</a:t>
            </a:r>
          </a:p>
        </p:txBody>
      </p:sp>
    </p:spTree>
    <p:extLst>
      <p:ext uri="{BB962C8B-B14F-4D97-AF65-F5344CB8AC3E}">
        <p14:creationId xmlns:p14="http://schemas.microsoft.com/office/powerpoint/2010/main" val="2004939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85" y="1166175"/>
            <a:ext cx="11535833" cy="4983189"/>
          </a:xfrm>
        </p:spPr>
        <p:txBody>
          <a:bodyPr>
            <a:noAutofit/>
          </a:bodyPr>
          <a:lstStyle>
            <a:lvl1pPr>
              <a:buClr>
                <a:schemeClr val="tx1"/>
              </a:buClr>
              <a:defRPr b="0"/>
            </a:lvl1pPr>
            <a:lvl2pPr>
              <a:buClr>
                <a:schemeClr val="tx1"/>
              </a:buClr>
              <a:defRPr b="0"/>
            </a:lvl2pPr>
            <a:lvl3pPr>
              <a:buClr>
                <a:schemeClr val="tx1"/>
              </a:buClr>
              <a:defRPr b="0"/>
            </a:lvl3pPr>
            <a:lvl4pPr>
              <a:buClr>
                <a:schemeClr val="tx1"/>
              </a:buClr>
              <a:defRPr b="0"/>
            </a:lvl4pPr>
            <a:lvl5pPr>
              <a:buClr>
                <a:schemeClr val="tx1"/>
              </a:buCl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1"/>
          <p:cNvSpPr>
            <a:spLocks noGrp="1"/>
          </p:cNvSpPr>
          <p:nvPr>
            <p:ph type="sldNum" sz="quarter" idx="4"/>
          </p:nvPr>
        </p:nvSpPr>
        <p:spPr>
          <a:xfrm>
            <a:off x="11474717" y="6492876"/>
            <a:ext cx="717284" cy="365125"/>
          </a:xfrm>
          <a:prstGeom prst="rect">
            <a:avLst/>
          </a:prstGeom>
        </p:spPr>
        <p:txBody>
          <a:bodyPr vert="horz" lIns="91440" tIns="45720" rIns="91440" bIns="45720" rtlCol="0" anchor="ctr"/>
          <a:lstStyle>
            <a:lvl1pPr algn="r">
              <a:defRPr sz="1050">
                <a:solidFill>
                  <a:srgbClr val="000000"/>
                </a:solidFill>
              </a:defRPr>
            </a:lvl1pPr>
          </a:lstStyle>
          <a:p>
            <a:fld id="{8E10497B-676C-4245-9D9D-C4D45D950BD9}" type="slidenum">
              <a:rPr lang="en-US" smtClean="0"/>
              <a:pPr/>
              <a:t>‹#›</a:t>
            </a:fld>
            <a:endParaRPr lang="en-US"/>
          </a:p>
        </p:txBody>
      </p:sp>
      <p:sp>
        <p:nvSpPr>
          <p:cNvPr id="11" name="Text Placeholder 5"/>
          <p:cNvSpPr>
            <a:spLocks noGrp="1"/>
          </p:cNvSpPr>
          <p:nvPr>
            <p:ph type="body" sz="quarter" idx="10"/>
          </p:nvPr>
        </p:nvSpPr>
        <p:spPr>
          <a:xfrm>
            <a:off x="328085" y="6194425"/>
            <a:ext cx="11535833" cy="261938"/>
          </a:xfrm>
        </p:spPr>
        <p:txBody>
          <a:bodyPr/>
          <a:lstStyle>
            <a:lvl1pPr marL="0" indent="0" algn="r">
              <a:buNone/>
              <a:defRPr sz="18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6" name="Title 1"/>
          <p:cNvSpPr>
            <a:spLocks noGrp="1"/>
          </p:cNvSpPr>
          <p:nvPr>
            <p:ph type="title"/>
          </p:nvPr>
        </p:nvSpPr>
        <p:spPr>
          <a:xfrm>
            <a:off x="1301143" y="142895"/>
            <a:ext cx="9589715" cy="893097"/>
          </a:xfrm>
        </p:spPr>
        <p:txBody>
          <a:bodyPr>
            <a:noAutofit/>
          </a:bodyPr>
          <a:lstStyle>
            <a:lvl1pPr>
              <a:defRPr sz="3200">
                <a:solidFill>
                  <a:srgbClr val="FFFFFF"/>
                </a:solidFill>
              </a:defRPr>
            </a:lvl1pPr>
          </a:lstStyle>
          <a:p>
            <a:r>
              <a:rPr lang="en-US"/>
              <a:t>Click to edit Master title style</a:t>
            </a:r>
          </a:p>
        </p:txBody>
      </p:sp>
    </p:spTree>
    <p:extLst>
      <p:ext uri="{BB962C8B-B14F-4D97-AF65-F5344CB8AC3E}">
        <p14:creationId xmlns:p14="http://schemas.microsoft.com/office/powerpoint/2010/main" val="293669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3AE06-1585-E053-E735-79224B75B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432F9D-A067-7C62-D8E8-31D504EFA3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67D1E3-0BAA-6BF7-4C65-51FD0F29577C}"/>
              </a:ext>
            </a:extLst>
          </p:cNvPr>
          <p:cNvSpPr>
            <a:spLocks noGrp="1"/>
          </p:cNvSpPr>
          <p:nvPr>
            <p:ph type="dt" sz="half" idx="10"/>
          </p:nvPr>
        </p:nvSpPr>
        <p:spPr/>
        <p:txBody>
          <a:bodyPr/>
          <a:lstStyle/>
          <a:p>
            <a:fld id="{B1F368CD-86D3-4585-A0E6-8C526881742B}" type="datetimeFigureOut">
              <a:rPr lang="en-US" smtClean="0"/>
              <a:t>8/20/2024</a:t>
            </a:fld>
            <a:endParaRPr lang="en-US"/>
          </a:p>
        </p:txBody>
      </p:sp>
      <p:sp>
        <p:nvSpPr>
          <p:cNvPr id="5" name="Footer Placeholder 4">
            <a:extLst>
              <a:ext uri="{FF2B5EF4-FFF2-40B4-BE49-F238E27FC236}">
                <a16:creationId xmlns:a16="http://schemas.microsoft.com/office/drawing/2014/main" id="{76FB6C7C-E6CB-7F32-899D-82D83094B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0FB6EE-C00D-28F5-FEDE-6E0DC1083296}"/>
              </a:ext>
            </a:extLst>
          </p:cNvPr>
          <p:cNvSpPr>
            <a:spLocks noGrp="1"/>
          </p:cNvSpPr>
          <p:nvPr>
            <p:ph type="sldNum" sz="quarter" idx="12"/>
          </p:nvPr>
        </p:nvSpPr>
        <p:spPr/>
        <p:txBody>
          <a:bodyPr/>
          <a:lstStyle/>
          <a:p>
            <a:fld id="{2D975022-09A1-4700-8AAC-8001D7880145}" type="slidenum">
              <a:rPr lang="en-US" smtClean="0"/>
              <a:t>‹#›</a:t>
            </a:fld>
            <a:endParaRPr lang="en-US"/>
          </a:p>
        </p:txBody>
      </p:sp>
    </p:spTree>
    <p:extLst>
      <p:ext uri="{BB962C8B-B14F-4D97-AF65-F5344CB8AC3E}">
        <p14:creationId xmlns:p14="http://schemas.microsoft.com/office/powerpoint/2010/main" val="2560868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2" name="Slide Number Placeholder 51"/>
          <p:cNvSpPr>
            <a:spLocks noGrp="1"/>
          </p:cNvSpPr>
          <p:nvPr>
            <p:ph type="sldNum" sz="quarter" idx="4"/>
          </p:nvPr>
        </p:nvSpPr>
        <p:spPr>
          <a:xfrm>
            <a:off x="11474717" y="6492876"/>
            <a:ext cx="717284" cy="365125"/>
          </a:xfrm>
          <a:prstGeom prst="rect">
            <a:avLst/>
          </a:prstGeom>
        </p:spPr>
        <p:txBody>
          <a:bodyPr vert="horz" lIns="91440" tIns="45720" rIns="91440" bIns="45720" rtlCol="0" anchor="ctr"/>
          <a:lstStyle>
            <a:lvl1pPr algn="r">
              <a:defRPr sz="1050">
                <a:solidFill>
                  <a:srgbClr val="000000"/>
                </a:solidFill>
              </a:defRPr>
            </a:lvl1pPr>
          </a:lstStyle>
          <a:p>
            <a:fld id="{8E10497B-676C-4245-9D9D-C4D45D950BD9}" type="slidenum">
              <a:rPr lang="en-US" smtClean="0"/>
              <a:pPr/>
              <a:t>‹#›</a:t>
            </a:fld>
            <a:endParaRPr lang="en-US"/>
          </a:p>
        </p:txBody>
      </p:sp>
      <p:sp>
        <p:nvSpPr>
          <p:cNvPr id="13" name="Text Placeholder 5"/>
          <p:cNvSpPr>
            <a:spLocks noGrp="1"/>
          </p:cNvSpPr>
          <p:nvPr>
            <p:ph type="body" sz="quarter" idx="10"/>
          </p:nvPr>
        </p:nvSpPr>
        <p:spPr>
          <a:xfrm>
            <a:off x="328085" y="6194425"/>
            <a:ext cx="11535833" cy="261938"/>
          </a:xfrm>
        </p:spPr>
        <p:txBody>
          <a:bodyPr/>
          <a:lstStyle>
            <a:lvl1pPr marL="0" indent="0" algn="r">
              <a:buNone/>
              <a:defRPr sz="18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5" name="Title 1"/>
          <p:cNvSpPr>
            <a:spLocks noGrp="1"/>
          </p:cNvSpPr>
          <p:nvPr>
            <p:ph type="title"/>
          </p:nvPr>
        </p:nvSpPr>
        <p:spPr>
          <a:xfrm>
            <a:off x="1301143" y="142895"/>
            <a:ext cx="9589715" cy="893097"/>
          </a:xfrm>
        </p:spPr>
        <p:txBody>
          <a:bodyPr>
            <a:noAutofit/>
          </a:bodyPr>
          <a:lstStyle>
            <a:lvl1pPr>
              <a:defRPr sz="3200">
                <a:solidFill>
                  <a:srgbClr val="FFFFFF"/>
                </a:solidFill>
              </a:defRPr>
            </a:lvl1pPr>
          </a:lstStyle>
          <a:p>
            <a:r>
              <a:rPr lang="en-US"/>
              <a:t>Click to edit Master title style</a:t>
            </a:r>
          </a:p>
        </p:txBody>
      </p:sp>
    </p:spTree>
    <p:extLst>
      <p:ext uri="{BB962C8B-B14F-4D97-AF65-F5344CB8AC3E}">
        <p14:creationId xmlns:p14="http://schemas.microsoft.com/office/powerpoint/2010/main" val="928336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85" y="1166175"/>
            <a:ext cx="11535833" cy="4983189"/>
          </a:xfrm>
        </p:spPr>
        <p:txBody>
          <a:bodyPr>
            <a:noAutofit/>
          </a:bodyPr>
          <a:lstStyle>
            <a:lvl1pPr>
              <a:buClr>
                <a:schemeClr val="tx1"/>
              </a:buClr>
              <a:defRPr b="0"/>
            </a:lvl1pPr>
            <a:lvl2pPr>
              <a:buClr>
                <a:schemeClr val="tx1"/>
              </a:buClr>
              <a:defRPr b="0"/>
            </a:lvl2pPr>
            <a:lvl3pPr>
              <a:buClr>
                <a:schemeClr val="tx1"/>
              </a:buClr>
              <a:defRPr b="0"/>
            </a:lvl3pPr>
            <a:lvl4pPr>
              <a:buClr>
                <a:schemeClr val="tx1"/>
              </a:buClr>
              <a:defRPr b="0"/>
            </a:lvl4pPr>
            <a:lvl5pPr>
              <a:buClr>
                <a:schemeClr val="tx1"/>
              </a:buCl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1"/>
          <p:cNvSpPr>
            <a:spLocks noGrp="1"/>
          </p:cNvSpPr>
          <p:nvPr>
            <p:ph type="sldNum" sz="quarter" idx="4"/>
          </p:nvPr>
        </p:nvSpPr>
        <p:spPr>
          <a:xfrm>
            <a:off x="11474717" y="6492876"/>
            <a:ext cx="717284" cy="365125"/>
          </a:xfrm>
          <a:prstGeom prst="rect">
            <a:avLst/>
          </a:prstGeom>
        </p:spPr>
        <p:txBody>
          <a:bodyPr vert="horz" lIns="91440" tIns="45720" rIns="91440" bIns="45720" rtlCol="0" anchor="ctr"/>
          <a:lstStyle>
            <a:lvl1pPr algn="r">
              <a:defRPr sz="1050">
                <a:solidFill>
                  <a:srgbClr val="000000"/>
                </a:solidFill>
              </a:defRPr>
            </a:lvl1pPr>
          </a:lstStyle>
          <a:p>
            <a:fld id="{8E10497B-676C-4245-9D9D-C4D45D950BD9}" type="slidenum">
              <a:rPr lang="en-US" smtClean="0"/>
              <a:pPr/>
              <a:t>‹#›</a:t>
            </a:fld>
            <a:endParaRPr lang="en-US"/>
          </a:p>
        </p:txBody>
      </p:sp>
      <p:sp>
        <p:nvSpPr>
          <p:cNvPr id="11" name="Text Placeholder 5"/>
          <p:cNvSpPr>
            <a:spLocks noGrp="1"/>
          </p:cNvSpPr>
          <p:nvPr>
            <p:ph type="body" sz="quarter" idx="10"/>
          </p:nvPr>
        </p:nvSpPr>
        <p:spPr>
          <a:xfrm>
            <a:off x="328085" y="6194425"/>
            <a:ext cx="11535833" cy="261938"/>
          </a:xfrm>
        </p:spPr>
        <p:txBody>
          <a:bodyPr/>
          <a:lstStyle>
            <a:lvl1pPr marL="0" indent="0" algn="r">
              <a:buNone/>
              <a:defRPr sz="18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6" name="Title 1"/>
          <p:cNvSpPr>
            <a:spLocks noGrp="1"/>
          </p:cNvSpPr>
          <p:nvPr>
            <p:ph type="title"/>
          </p:nvPr>
        </p:nvSpPr>
        <p:spPr>
          <a:xfrm>
            <a:off x="1301143" y="142895"/>
            <a:ext cx="9589715" cy="893097"/>
          </a:xfrm>
        </p:spPr>
        <p:txBody>
          <a:bodyPr>
            <a:noAutofit/>
          </a:bodyPr>
          <a:lstStyle>
            <a:lvl1pPr>
              <a:defRPr sz="3200">
                <a:solidFill>
                  <a:srgbClr val="FFFFFF"/>
                </a:solidFill>
              </a:defRPr>
            </a:lvl1pPr>
          </a:lstStyle>
          <a:p>
            <a:r>
              <a:rPr lang="en-US"/>
              <a:t>Click to edit Master title style</a:t>
            </a:r>
          </a:p>
        </p:txBody>
      </p:sp>
    </p:spTree>
    <p:extLst>
      <p:ext uri="{BB962C8B-B14F-4D97-AF65-F5344CB8AC3E}">
        <p14:creationId xmlns:p14="http://schemas.microsoft.com/office/powerpoint/2010/main" val="10780661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12" name="Slide Number Placeholder 51"/>
          <p:cNvSpPr>
            <a:spLocks noGrp="1"/>
          </p:cNvSpPr>
          <p:nvPr>
            <p:ph type="sldNum" sz="quarter" idx="4"/>
          </p:nvPr>
        </p:nvSpPr>
        <p:spPr>
          <a:xfrm>
            <a:off x="11474717" y="6492876"/>
            <a:ext cx="717284" cy="365125"/>
          </a:xfrm>
          <a:prstGeom prst="rect">
            <a:avLst/>
          </a:prstGeom>
        </p:spPr>
        <p:txBody>
          <a:bodyPr vert="horz" lIns="91440" tIns="45720" rIns="91440" bIns="45720" rtlCol="0" anchor="ctr"/>
          <a:lstStyle>
            <a:lvl1pPr algn="r">
              <a:defRPr sz="1050">
                <a:solidFill>
                  <a:srgbClr val="000000"/>
                </a:solidFill>
              </a:defRPr>
            </a:lvl1pPr>
          </a:lstStyle>
          <a:p>
            <a:fld id="{8E10497B-676C-4245-9D9D-C4D45D950BD9}" type="slidenum">
              <a:rPr lang="en-US" smtClean="0"/>
              <a:pPr/>
              <a:t>‹#›</a:t>
            </a:fld>
            <a:endParaRPr lang="en-US"/>
          </a:p>
        </p:txBody>
      </p:sp>
      <p:sp>
        <p:nvSpPr>
          <p:cNvPr id="13" name="Text Placeholder 5"/>
          <p:cNvSpPr>
            <a:spLocks noGrp="1"/>
          </p:cNvSpPr>
          <p:nvPr>
            <p:ph type="body" sz="quarter" idx="10"/>
          </p:nvPr>
        </p:nvSpPr>
        <p:spPr>
          <a:xfrm>
            <a:off x="328085" y="6194425"/>
            <a:ext cx="11535833" cy="261938"/>
          </a:xfrm>
        </p:spPr>
        <p:txBody>
          <a:bodyPr/>
          <a:lstStyle>
            <a:lvl1pPr marL="0" indent="0" algn="r">
              <a:buNone/>
              <a:defRPr sz="18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5" name="Title 1"/>
          <p:cNvSpPr>
            <a:spLocks noGrp="1"/>
          </p:cNvSpPr>
          <p:nvPr>
            <p:ph type="title"/>
          </p:nvPr>
        </p:nvSpPr>
        <p:spPr>
          <a:xfrm>
            <a:off x="1301143" y="142895"/>
            <a:ext cx="9589715" cy="893097"/>
          </a:xfrm>
        </p:spPr>
        <p:txBody>
          <a:bodyPr>
            <a:noAutofit/>
          </a:bodyPr>
          <a:lstStyle>
            <a:lvl1pPr>
              <a:defRPr sz="3200">
                <a:solidFill>
                  <a:srgbClr val="FFFFFF"/>
                </a:solidFill>
              </a:defRPr>
            </a:lvl1pPr>
          </a:lstStyle>
          <a:p>
            <a:r>
              <a:rPr lang="en-US"/>
              <a:t>Click to edit Master title style</a:t>
            </a:r>
          </a:p>
        </p:txBody>
      </p:sp>
    </p:spTree>
    <p:extLst>
      <p:ext uri="{BB962C8B-B14F-4D97-AF65-F5344CB8AC3E}">
        <p14:creationId xmlns:p14="http://schemas.microsoft.com/office/powerpoint/2010/main" val="3886524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85" y="1166175"/>
            <a:ext cx="11535833" cy="4983189"/>
          </a:xfrm>
        </p:spPr>
        <p:txBody>
          <a:bodyPr>
            <a:noAutofit/>
          </a:bodyPr>
          <a:lstStyle>
            <a:lvl1pPr>
              <a:buClr>
                <a:schemeClr val="tx1"/>
              </a:buClr>
              <a:defRPr b="0"/>
            </a:lvl1pPr>
            <a:lvl2pPr>
              <a:buClr>
                <a:schemeClr val="tx1"/>
              </a:buClr>
              <a:defRPr b="0"/>
            </a:lvl2pPr>
            <a:lvl3pPr>
              <a:buClr>
                <a:schemeClr val="tx1"/>
              </a:buClr>
              <a:defRPr b="0"/>
            </a:lvl3pPr>
            <a:lvl4pPr>
              <a:buClr>
                <a:schemeClr val="tx1"/>
              </a:buClr>
              <a:defRPr b="0"/>
            </a:lvl4pPr>
            <a:lvl5pPr>
              <a:buClr>
                <a:schemeClr val="tx1"/>
              </a:buCl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1"/>
          <p:cNvSpPr>
            <a:spLocks noGrp="1"/>
          </p:cNvSpPr>
          <p:nvPr>
            <p:ph type="sldNum" sz="quarter" idx="4"/>
          </p:nvPr>
        </p:nvSpPr>
        <p:spPr>
          <a:xfrm>
            <a:off x="11474717" y="6492876"/>
            <a:ext cx="717284" cy="365125"/>
          </a:xfrm>
          <a:prstGeom prst="rect">
            <a:avLst/>
          </a:prstGeom>
        </p:spPr>
        <p:txBody>
          <a:bodyPr vert="horz" lIns="91440" tIns="45720" rIns="91440" bIns="45720" rtlCol="0" anchor="ctr"/>
          <a:lstStyle>
            <a:lvl1pPr algn="r">
              <a:defRPr sz="1050">
                <a:solidFill>
                  <a:srgbClr val="000000"/>
                </a:solidFill>
              </a:defRPr>
            </a:lvl1pPr>
          </a:lstStyle>
          <a:p>
            <a:fld id="{8E10497B-676C-4245-9D9D-C4D45D950BD9}" type="slidenum">
              <a:rPr lang="en-US" smtClean="0"/>
              <a:pPr/>
              <a:t>‹#›</a:t>
            </a:fld>
            <a:endParaRPr lang="en-US"/>
          </a:p>
        </p:txBody>
      </p:sp>
      <p:sp>
        <p:nvSpPr>
          <p:cNvPr id="11" name="Text Placeholder 5"/>
          <p:cNvSpPr>
            <a:spLocks noGrp="1"/>
          </p:cNvSpPr>
          <p:nvPr>
            <p:ph type="body" sz="quarter" idx="10"/>
          </p:nvPr>
        </p:nvSpPr>
        <p:spPr>
          <a:xfrm>
            <a:off x="328085" y="6194425"/>
            <a:ext cx="11535833" cy="261938"/>
          </a:xfrm>
        </p:spPr>
        <p:txBody>
          <a:bodyPr/>
          <a:lstStyle>
            <a:lvl1pPr marL="0" indent="0" algn="r">
              <a:buNone/>
              <a:defRPr sz="18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6" name="Title 1"/>
          <p:cNvSpPr>
            <a:spLocks noGrp="1"/>
          </p:cNvSpPr>
          <p:nvPr>
            <p:ph type="title"/>
          </p:nvPr>
        </p:nvSpPr>
        <p:spPr>
          <a:xfrm>
            <a:off x="1301143" y="142895"/>
            <a:ext cx="9589715" cy="893097"/>
          </a:xfrm>
        </p:spPr>
        <p:txBody>
          <a:bodyPr>
            <a:noAutofit/>
          </a:bodyPr>
          <a:lstStyle>
            <a:lvl1pPr>
              <a:defRPr sz="3200">
                <a:solidFill>
                  <a:srgbClr val="FFFFFF"/>
                </a:solidFill>
              </a:defRPr>
            </a:lvl1pPr>
          </a:lstStyle>
          <a:p>
            <a:r>
              <a:rPr lang="en-US"/>
              <a:t>Click to edit Master title style</a:t>
            </a:r>
          </a:p>
        </p:txBody>
      </p:sp>
    </p:spTree>
    <p:extLst>
      <p:ext uri="{BB962C8B-B14F-4D97-AF65-F5344CB8AC3E}">
        <p14:creationId xmlns:p14="http://schemas.microsoft.com/office/powerpoint/2010/main" val="1033784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12" name="Slide Number Placeholder 51"/>
          <p:cNvSpPr>
            <a:spLocks noGrp="1"/>
          </p:cNvSpPr>
          <p:nvPr>
            <p:ph type="sldNum" sz="quarter" idx="4"/>
          </p:nvPr>
        </p:nvSpPr>
        <p:spPr>
          <a:xfrm>
            <a:off x="11474717" y="6492876"/>
            <a:ext cx="717284" cy="365125"/>
          </a:xfrm>
          <a:prstGeom prst="rect">
            <a:avLst/>
          </a:prstGeom>
        </p:spPr>
        <p:txBody>
          <a:bodyPr vert="horz" lIns="91440" tIns="45720" rIns="91440" bIns="45720" rtlCol="0" anchor="ctr"/>
          <a:lstStyle>
            <a:lvl1pPr algn="r">
              <a:defRPr sz="1050">
                <a:solidFill>
                  <a:srgbClr val="000000"/>
                </a:solidFill>
              </a:defRPr>
            </a:lvl1pPr>
          </a:lstStyle>
          <a:p>
            <a:fld id="{8E10497B-676C-4245-9D9D-C4D45D950BD9}" type="slidenum">
              <a:rPr lang="en-US" smtClean="0"/>
              <a:pPr/>
              <a:t>‹#›</a:t>
            </a:fld>
            <a:endParaRPr lang="en-US"/>
          </a:p>
        </p:txBody>
      </p:sp>
      <p:sp>
        <p:nvSpPr>
          <p:cNvPr id="13" name="Text Placeholder 5"/>
          <p:cNvSpPr>
            <a:spLocks noGrp="1"/>
          </p:cNvSpPr>
          <p:nvPr>
            <p:ph type="body" sz="quarter" idx="10"/>
          </p:nvPr>
        </p:nvSpPr>
        <p:spPr>
          <a:xfrm>
            <a:off x="328085" y="6194425"/>
            <a:ext cx="11535833" cy="261938"/>
          </a:xfrm>
        </p:spPr>
        <p:txBody>
          <a:bodyPr/>
          <a:lstStyle>
            <a:lvl1pPr marL="0" indent="0" algn="r">
              <a:buNone/>
              <a:defRPr sz="18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5" name="Title 1"/>
          <p:cNvSpPr>
            <a:spLocks noGrp="1"/>
          </p:cNvSpPr>
          <p:nvPr>
            <p:ph type="title"/>
          </p:nvPr>
        </p:nvSpPr>
        <p:spPr>
          <a:xfrm>
            <a:off x="1301143" y="142895"/>
            <a:ext cx="9589715" cy="893097"/>
          </a:xfrm>
        </p:spPr>
        <p:txBody>
          <a:bodyPr>
            <a:noAutofit/>
          </a:bodyPr>
          <a:lstStyle>
            <a:lvl1pPr>
              <a:defRPr sz="3200">
                <a:solidFill>
                  <a:srgbClr val="FFFFFF"/>
                </a:solidFill>
              </a:defRPr>
            </a:lvl1pPr>
          </a:lstStyle>
          <a:p>
            <a:r>
              <a:rPr lang="en-US"/>
              <a:t>Click to edit Master title style</a:t>
            </a:r>
          </a:p>
        </p:txBody>
      </p:sp>
    </p:spTree>
    <p:extLst>
      <p:ext uri="{BB962C8B-B14F-4D97-AF65-F5344CB8AC3E}">
        <p14:creationId xmlns:p14="http://schemas.microsoft.com/office/powerpoint/2010/main" val="2729534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85" y="1166175"/>
            <a:ext cx="11535833" cy="4983189"/>
          </a:xfrm>
        </p:spPr>
        <p:txBody>
          <a:bodyPr>
            <a:noAutofit/>
          </a:bodyPr>
          <a:lstStyle>
            <a:lvl1pPr>
              <a:buClr>
                <a:schemeClr val="tx1"/>
              </a:buClr>
              <a:defRPr b="0"/>
            </a:lvl1pPr>
            <a:lvl2pPr>
              <a:buClr>
                <a:schemeClr val="tx1"/>
              </a:buClr>
              <a:defRPr b="0"/>
            </a:lvl2pPr>
            <a:lvl3pPr>
              <a:buClr>
                <a:schemeClr val="tx1"/>
              </a:buClr>
              <a:defRPr b="0"/>
            </a:lvl3pPr>
            <a:lvl4pPr>
              <a:buClr>
                <a:schemeClr val="tx1"/>
              </a:buClr>
              <a:defRPr b="0"/>
            </a:lvl4pPr>
            <a:lvl5pPr>
              <a:buClr>
                <a:schemeClr val="tx1"/>
              </a:buCl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1"/>
          <p:cNvSpPr>
            <a:spLocks noGrp="1"/>
          </p:cNvSpPr>
          <p:nvPr>
            <p:ph type="sldNum" sz="quarter" idx="4"/>
          </p:nvPr>
        </p:nvSpPr>
        <p:spPr>
          <a:xfrm>
            <a:off x="11474717" y="6492876"/>
            <a:ext cx="717284" cy="365125"/>
          </a:xfrm>
          <a:prstGeom prst="rect">
            <a:avLst/>
          </a:prstGeom>
        </p:spPr>
        <p:txBody>
          <a:bodyPr vert="horz" lIns="91440" tIns="45720" rIns="91440" bIns="45720" rtlCol="0" anchor="ctr"/>
          <a:lstStyle>
            <a:lvl1pPr algn="r">
              <a:defRPr sz="1050">
                <a:solidFill>
                  <a:srgbClr val="000000"/>
                </a:solidFill>
              </a:defRPr>
            </a:lvl1pPr>
          </a:lstStyle>
          <a:p>
            <a:fld id="{8E10497B-676C-4245-9D9D-C4D45D950BD9}" type="slidenum">
              <a:rPr lang="en-US" smtClean="0"/>
              <a:pPr/>
              <a:t>‹#›</a:t>
            </a:fld>
            <a:endParaRPr lang="en-US"/>
          </a:p>
        </p:txBody>
      </p:sp>
      <p:sp>
        <p:nvSpPr>
          <p:cNvPr id="11" name="Text Placeholder 5"/>
          <p:cNvSpPr>
            <a:spLocks noGrp="1"/>
          </p:cNvSpPr>
          <p:nvPr>
            <p:ph type="body" sz="quarter" idx="10"/>
          </p:nvPr>
        </p:nvSpPr>
        <p:spPr>
          <a:xfrm>
            <a:off x="328085" y="6194425"/>
            <a:ext cx="11535833" cy="261938"/>
          </a:xfrm>
        </p:spPr>
        <p:txBody>
          <a:bodyPr/>
          <a:lstStyle>
            <a:lvl1pPr marL="0" indent="0" algn="r">
              <a:buNone/>
              <a:defRPr sz="18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6" name="Title 1"/>
          <p:cNvSpPr>
            <a:spLocks noGrp="1"/>
          </p:cNvSpPr>
          <p:nvPr>
            <p:ph type="title"/>
          </p:nvPr>
        </p:nvSpPr>
        <p:spPr>
          <a:xfrm>
            <a:off x="1301143" y="142895"/>
            <a:ext cx="9589715" cy="893097"/>
          </a:xfrm>
        </p:spPr>
        <p:txBody>
          <a:bodyPr>
            <a:noAutofit/>
          </a:bodyPr>
          <a:lstStyle>
            <a:lvl1pPr>
              <a:defRPr sz="3200">
                <a:solidFill>
                  <a:srgbClr val="FFFFFF"/>
                </a:solidFill>
              </a:defRPr>
            </a:lvl1pPr>
          </a:lstStyle>
          <a:p>
            <a:r>
              <a:rPr lang="en-US"/>
              <a:t>Click to edit Master title style</a:t>
            </a:r>
          </a:p>
        </p:txBody>
      </p:sp>
    </p:spTree>
    <p:extLst>
      <p:ext uri="{BB962C8B-B14F-4D97-AF65-F5344CB8AC3E}">
        <p14:creationId xmlns:p14="http://schemas.microsoft.com/office/powerpoint/2010/main" val="4223420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85" y="1166175"/>
            <a:ext cx="11535833" cy="4983189"/>
          </a:xfrm>
        </p:spPr>
        <p:txBody>
          <a:bodyPr>
            <a:noAutofit/>
          </a:bodyPr>
          <a:lstStyle>
            <a:lvl1pPr>
              <a:buClr>
                <a:schemeClr val="tx1"/>
              </a:buClr>
              <a:defRPr b="0"/>
            </a:lvl1pPr>
            <a:lvl2pPr>
              <a:buClr>
                <a:schemeClr val="tx1"/>
              </a:buClr>
              <a:defRPr b="0"/>
            </a:lvl2pPr>
            <a:lvl3pPr>
              <a:buClr>
                <a:schemeClr val="tx1"/>
              </a:buClr>
              <a:defRPr b="0"/>
            </a:lvl3pPr>
            <a:lvl4pPr>
              <a:buClr>
                <a:schemeClr val="tx1"/>
              </a:buClr>
              <a:defRPr b="0"/>
            </a:lvl4pPr>
            <a:lvl5pPr>
              <a:buClr>
                <a:schemeClr val="tx1"/>
              </a:buCl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1"/>
          <p:cNvSpPr>
            <a:spLocks noGrp="1"/>
          </p:cNvSpPr>
          <p:nvPr>
            <p:ph type="sldNum" sz="quarter" idx="4"/>
          </p:nvPr>
        </p:nvSpPr>
        <p:spPr>
          <a:xfrm>
            <a:off x="11474717" y="6492876"/>
            <a:ext cx="717284" cy="365125"/>
          </a:xfrm>
          <a:prstGeom prst="rect">
            <a:avLst/>
          </a:prstGeom>
        </p:spPr>
        <p:txBody>
          <a:bodyPr vert="horz" lIns="91440" tIns="45720" rIns="91440" bIns="45720" rtlCol="0" anchor="ctr"/>
          <a:lstStyle>
            <a:lvl1pPr algn="r">
              <a:defRPr sz="1050">
                <a:solidFill>
                  <a:srgbClr val="000000"/>
                </a:solidFill>
              </a:defRPr>
            </a:lvl1pPr>
          </a:lstStyle>
          <a:p>
            <a:fld id="{8E10497B-676C-4245-9D9D-C4D45D950BD9}" type="slidenum">
              <a:rPr lang="en-US" smtClean="0"/>
              <a:pPr/>
              <a:t>‹#›</a:t>
            </a:fld>
            <a:endParaRPr lang="en-US"/>
          </a:p>
        </p:txBody>
      </p:sp>
      <p:sp>
        <p:nvSpPr>
          <p:cNvPr id="11" name="Text Placeholder 5"/>
          <p:cNvSpPr>
            <a:spLocks noGrp="1"/>
          </p:cNvSpPr>
          <p:nvPr>
            <p:ph type="body" sz="quarter" idx="10"/>
          </p:nvPr>
        </p:nvSpPr>
        <p:spPr>
          <a:xfrm>
            <a:off x="328085" y="6194425"/>
            <a:ext cx="11535833" cy="261938"/>
          </a:xfrm>
        </p:spPr>
        <p:txBody>
          <a:bodyPr/>
          <a:lstStyle>
            <a:lvl1pPr marL="0" indent="0" algn="r">
              <a:buNone/>
              <a:defRPr sz="18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6" name="Title 1"/>
          <p:cNvSpPr>
            <a:spLocks noGrp="1"/>
          </p:cNvSpPr>
          <p:nvPr>
            <p:ph type="title"/>
          </p:nvPr>
        </p:nvSpPr>
        <p:spPr>
          <a:xfrm>
            <a:off x="1301143" y="142895"/>
            <a:ext cx="9589715" cy="893097"/>
          </a:xfrm>
        </p:spPr>
        <p:txBody>
          <a:bodyPr>
            <a:noAutofit/>
          </a:bodyPr>
          <a:lstStyle>
            <a:lvl1pPr>
              <a:defRPr sz="3200">
                <a:solidFill>
                  <a:srgbClr val="FFFFFF"/>
                </a:solidFill>
              </a:defRPr>
            </a:lvl1pPr>
          </a:lstStyle>
          <a:p>
            <a:r>
              <a:rPr lang="en-US"/>
              <a:t>Click to edit Master title style</a:t>
            </a:r>
          </a:p>
        </p:txBody>
      </p:sp>
    </p:spTree>
    <p:extLst>
      <p:ext uri="{BB962C8B-B14F-4D97-AF65-F5344CB8AC3E}">
        <p14:creationId xmlns:p14="http://schemas.microsoft.com/office/powerpoint/2010/main" val="2343631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85" y="1166175"/>
            <a:ext cx="11535833" cy="4983189"/>
          </a:xfrm>
        </p:spPr>
        <p:txBody>
          <a:bodyPr>
            <a:noAutofit/>
          </a:bodyPr>
          <a:lstStyle>
            <a:lvl1pPr>
              <a:buClr>
                <a:schemeClr val="tx1"/>
              </a:buClr>
              <a:defRPr b="0"/>
            </a:lvl1pPr>
            <a:lvl2pPr>
              <a:buClr>
                <a:schemeClr val="tx1"/>
              </a:buClr>
              <a:defRPr b="0"/>
            </a:lvl2pPr>
            <a:lvl3pPr>
              <a:buClr>
                <a:schemeClr val="tx1"/>
              </a:buClr>
              <a:defRPr b="0"/>
            </a:lvl3pPr>
            <a:lvl4pPr>
              <a:buClr>
                <a:schemeClr val="tx1"/>
              </a:buClr>
              <a:defRPr b="0"/>
            </a:lvl4pPr>
            <a:lvl5pPr>
              <a:buClr>
                <a:schemeClr val="tx1"/>
              </a:buCl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1"/>
          <p:cNvSpPr>
            <a:spLocks noGrp="1"/>
          </p:cNvSpPr>
          <p:nvPr>
            <p:ph type="sldNum" sz="quarter" idx="4"/>
          </p:nvPr>
        </p:nvSpPr>
        <p:spPr>
          <a:xfrm>
            <a:off x="11474717" y="6492876"/>
            <a:ext cx="717284" cy="365125"/>
          </a:xfrm>
          <a:prstGeom prst="rect">
            <a:avLst/>
          </a:prstGeom>
        </p:spPr>
        <p:txBody>
          <a:bodyPr vert="horz" lIns="91440" tIns="45720" rIns="91440" bIns="45720" rtlCol="0" anchor="ctr"/>
          <a:lstStyle>
            <a:lvl1pPr algn="r">
              <a:defRPr sz="1050">
                <a:solidFill>
                  <a:srgbClr val="000000"/>
                </a:solidFill>
              </a:defRPr>
            </a:lvl1pPr>
          </a:lstStyle>
          <a:p>
            <a:fld id="{8E10497B-676C-4245-9D9D-C4D45D950BD9}" type="slidenum">
              <a:rPr lang="en-US" smtClean="0"/>
              <a:pPr/>
              <a:t>‹#›</a:t>
            </a:fld>
            <a:endParaRPr lang="en-US"/>
          </a:p>
        </p:txBody>
      </p:sp>
      <p:sp>
        <p:nvSpPr>
          <p:cNvPr id="11" name="Text Placeholder 5"/>
          <p:cNvSpPr>
            <a:spLocks noGrp="1"/>
          </p:cNvSpPr>
          <p:nvPr>
            <p:ph type="body" sz="quarter" idx="10"/>
          </p:nvPr>
        </p:nvSpPr>
        <p:spPr>
          <a:xfrm>
            <a:off x="328085" y="6194425"/>
            <a:ext cx="11535833" cy="261938"/>
          </a:xfrm>
        </p:spPr>
        <p:txBody>
          <a:bodyPr/>
          <a:lstStyle>
            <a:lvl1pPr marL="0" indent="0" algn="r">
              <a:buNone/>
              <a:defRPr sz="18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6" name="Title 1"/>
          <p:cNvSpPr>
            <a:spLocks noGrp="1"/>
          </p:cNvSpPr>
          <p:nvPr>
            <p:ph type="title"/>
          </p:nvPr>
        </p:nvSpPr>
        <p:spPr>
          <a:xfrm>
            <a:off x="1301143" y="142895"/>
            <a:ext cx="9589715" cy="893097"/>
          </a:xfrm>
        </p:spPr>
        <p:txBody>
          <a:bodyPr>
            <a:noAutofit/>
          </a:bodyPr>
          <a:lstStyle>
            <a:lvl1pPr>
              <a:defRPr sz="3200">
                <a:solidFill>
                  <a:srgbClr val="FFFFFF"/>
                </a:solidFill>
              </a:defRPr>
            </a:lvl1pPr>
          </a:lstStyle>
          <a:p>
            <a:r>
              <a:rPr lang="en-US"/>
              <a:t>Click to edit Master title style</a:t>
            </a:r>
          </a:p>
        </p:txBody>
      </p:sp>
    </p:spTree>
    <p:extLst>
      <p:ext uri="{BB962C8B-B14F-4D97-AF65-F5344CB8AC3E}">
        <p14:creationId xmlns:p14="http://schemas.microsoft.com/office/powerpoint/2010/main" val="3489875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85" y="1166175"/>
            <a:ext cx="11535833" cy="4983189"/>
          </a:xfrm>
        </p:spPr>
        <p:txBody>
          <a:bodyPr>
            <a:noAutofit/>
          </a:bodyPr>
          <a:lstStyle>
            <a:lvl1pPr>
              <a:buClr>
                <a:schemeClr val="tx1"/>
              </a:buClr>
              <a:defRPr b="0"/>
            </a:lvl1pPr>
            <a:lvl2pPr>
              <a:buClr>
                <a:schemeClr val="tx1"/>
              </a:buClr>
              <a:defRPr b="0"/>
            </a:lvl2pPr>
            <a:lvl3pPr>
              <a:buClr>
                <a:schemeClr val="tx1"/>
              </a:buClr>
              <a:defRPr b="0"/>
            </a:lvl3pPr>
            <a:lvl4pPr>
              <a:buClr>
                <a:schemeClr val="tx1"/>
              </a:buClr>
              <a:defRPr b="0"/>
            </a:lvl4pPr>
            <a:lvl5pPr>
              <a:buClr>
                <a:schemeClr val="tx1"/>
              </a:buCl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1"/>
          <p:cNvSpPr>
            <a:spLocks noGrp="1"/>
          </p:cNvSpPr>
          <p:nvPr>
            <p:ph type="sldNum" sz="quarter" idx="4"/>
          </p:nvPr>
        </p:nvSpPr>
        <p:spPr>
          <a:xfrm>
            <a:off x="11474717" y="6492876"/>
            <a:ext cx="717284" cy="365125"/>
          </a:xfrm>
          <a:prstGeom prst="rect">
            <a:avLst/>
          </a:prstGeom>
        </p:spPr>
        <p:txBody>
          <a:bodyPr vert="horz" lIns="91440" tIns="45720" rIns="91440" bIns="45720" rtlCol="0" anchor="ctr"/>
          <a:lstStyle>
            <a:lvl1pPr algn="r">
              <a:defRPr sz="1050">
                <a:solidFill>
                  <a:srgbClr val="000000"/>
                </a:solidFill>
              </a:defRPr>
            </a:lvl1pPr>
          </a:lstStyle>
          <a:p>
            <a:fld id="{8E10497B-676C-4245-9D9D-C4D45D950BD9}" type="slidenum">
              <a:rPr lang="en-US" smtClean="0"/>
              <a:pPr/>
              <a:t>‹#›</a:t>
            </a:fld>
            <a:endParaRPr lang="en-US"/>
          </a:p>
        </p:txBody>
      </p:sp>
      <p:sp>
        <p:nvSpPr>
          <p:cNvPr id="11" name="Text Placeholder 5"/>
          <p:cNvSpPr>
            <a:spLocks noGrp="1"/>
          </p:cNvSpPr>
          <p:nvPr>
            <p:ph type="body" sz="quarter" idx="10"/>
          </p:nvPr>
        </p:nvSpPr>
        <p:spPr>
          <a:xfrm>
            <a:off x="328085" y="6194425"/>
            <a:ext cx="11535833" cy="261938"/>
          </a:xfrm>
        </p:spPr>
        <p:txBody>
          <a:bodyPr/>
          <a:lstStyle>
            <a:lvl1pPr marL="0" indent="0" algn="r">
              <a:buNone/>
              <a:defRPr sz="18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6" name="Title 1"/>
          <p:cNvSpPr>
            <a:spLocks noGrp="1"/>
          </p:cNvSpPr>
          <p:nvPr>
            <p:ph type="title"/>
          </p:nvPr>
        </p:nvSpPr>
        <p:spPr>
          <a:xfrm>
            <a:off x="1301143" y="142895"/>
            <a:ext cx="9589715" cy="893097"/>
          </a:xfrm>
        </p:spPr>
        <p:txBody>
          <a:bodyPr>
            <a:noAutofit/>
          </a:bodyPr>
          <a:lstStyle>
            <a:lvl1pPr>
              <a:defRPr sz="3200">
                <a:solidFill>
                  <a:srgbClr val="FFFFFF"/>
                </a:solidFill>
              </a:defRPr>
            </a:lvl1pPr>
          </a:lstStyle>
          <a:p>
            <a:r>
              <a:rPr lang="en-US"/>
              <a:t>Click to edit Master title style</a:t>
            </a:r>
          </a:p>
        </p:txBody>
      </p:sp>
    </p:spTree>
    <p:extLst>
      <p:ext uri="{BB962C8B-B14F-4D97-AF65-F5344CB8AC3E}">
        <p14:creationId xmlns:p14="http://schemas.microsoft.com/office/powerpoint/2010/main" val="9842532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85" y="1166175"/>
            <a:ext cx="11535833" cy="4983189"/>
          </a:xfrm>
        </p:spPr>
        <p:txBody>
          <a:bodyPr>
            <a:noAutofit/>
          </a:bodyPr>
          <a:lstStyle>
            <a:lvl1pPr>
              <a:buClr>
                <a:schemeClr val="tx1"/>
              </a:buClr>
              <a:defRPr b="0"/>
            </a:lvl1pPr>
            <a:lvl2pPr>
              <a:buClr>
                <a:schemeClr val="tx1"/>
              </a:buClr>
              <a:defRPr b="0"/>
            </a:lvl2pPr>
            <a:lvl3pPr>
              <a:buClr>
                <a:schemeClr val="tx1"/>
              </a:buClr>
              <a:defRPr b="0"/>
            </a:lvl3pPr>
            <a:lvl4pPr>
              <a:buClr>
                <a:schemeClr val="tx1"/>
              </a:buClr>
              <a:defRPr b="0"/>
            </a:lvl4pPr>
            <a:lvl5pPr>
              <a:buClr>
                <a:schemeClr val="tx1"/>
              </a:buCl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1"/>
          <p:cNvSpPr>
            <a:spLocks noGrp="1"/>
          </p:cNvSpPr>
          <p:nvPr>
            <p:ph type="sldNum" sz="quarter" idx="4"/>
          </p:nvPr>
        </p:nvSpPr>
        <p:spPr>
          <a:xfrm>
            <a:off x="11474717" y="6492876"/>
            <a:ext cx="717284" cy="365125"/>
          </a:xfrm>
          <a:prstGeom prst="rect">
            <a:avLst/>
          </a:prstGeom>
        </p:spPr>
        <p:txBody>
          <a:bodyPr vert="horz" lIns="91440" tIns="45720" rIns="91440" bIns="45720" rtlCol="0" anchor="ctr"/>
          <a:lstStyle>
            <a:lvl1pPr algn="r">
              <a:defRPr sz="1050">
                <a:solidFill>
                  <a:srgbClr val="000000"/>
                </a:solidFill>
              </a:defRPr>
            </a:lvl1pPr>
          </a:lstStyle>
          <a:p>
            <a:fld id="{8E10497B-676C-4245-9D9D-C4D45D950BD9}" type="slidenum">
              <a:rPr lang="en-US" smtClean="0"/>
              <a:pPr/>
              <a:t>‹#›</a:t>
            </a:fld>
            <a:endParaRPr lang="en-US"/>
          </a:p>
        </p:txBody>
      </p:sp>
      <p:sp>
        <p:nvSpPr>
          <p:cNvPr id="11" name="Text Placeholder 5"/>
          <p:cNvSpPr>
            <a:spLocks noGrp="1"/>
          </p:cNvSpPr>
          <p:nvPr>
            <p:ph type="body" sz="quarter" idx="10"/>
          </p:nvPr>
        </p:nvSpPr>
        <p:spPr>
          <a:xfrm>
            <a:off x="328085" y="6194425"/>
            <a:ext cx="11535833" cy="261938"/>
          </a:xfrm>
        </p:spPr>
        <p:txBody>
          <a:bodyPr/>
          <a:lstStyle>
            <a:lvl1pPr marL="0" indent="0" algn="r">
              <a:buNone/>
              <a:defRPr sz="18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6" name="Title 1"/>
          <p:cNvSpPr>
            <a:spLocks noGrp="1"/>
          </p:cNvSpPr>
          <p:nvPr>
            <p:ph type="title"/>
          </p:nvPr>
        </p:nvSpPr>
        <p:spPr>
          <a:xfrm>
            <a:off x="1301143" y="142895"/>
            <a:ext cx="9589715" cy="893097"/>
          </a:xfrm>
        </p:spPr>
        <p:txBody>
          <a:bodyPr>
            <a:noAutofit/>
          </a:bodyPr>
          <a:lstStyle>
            <a:lvl1pPr>
              <a:defRPr sz="3200">
                <a:solidFill>
                  <a:srgbClr val="FFFFFF"/>
                </a:solidFill>
              </a:defRPr>
            </a:lvl1pPr>
          </a:lstStyle>
          <a:p>
            <a:r>
              <a:rPr lang="en-US"/>
              <a:t>Click to edit Master title style</a:t>
            </a:r>
          </a:p>
        </p:txBody>
      </p:sp>
    </p:spTree>
    <p:extLst>
      <p:ext uri="{BB962C8B-B14F-4D97-AF65-F5344CB8AC3E}">
        <p14:creationId xmlns:p14="http://schemas.microsoft.com/office/powerpoint/2010/main" val="80016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CADF1-A947-C089-49A6-36519D69CE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E92EAB-8B45-8B3D-C62B-57B72CB238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6CB7B2-A5EF-D15D-F8CF-7FA523A745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492F2F-6A39-9D8D-1FE1-9FE2F55F749F}"/>
              </a:ext>
            </a:extLst>
          </p:cNvPr>
          <p:cNvSpPr>
            <a:spLocks noGrp="1"/>
          </p:cNvSpPr>
          <p:nvPr>
            <p:ph type="dt" sz="half" idx="10"/>
          </p:nvPr>
        </p:nvSpPr>
        <p:spPr/>
        <p:txBody>
          <a:bodyPr/>
          <a:lstStyle/>
          <a:p>
            <a:fld id="{B1F368CD-86D3-4585-A0E6-8C526881742B}" type="datetimeFigureOut">
              <a:rPr lang="en-US" smtClean="0"/>
              <a:t>8/20/2024</a:t>
            </a:fld>
            <a:endParaRPr lang="en-US"/>
          </a:p>
        </p:txBody>
      </p:sp>
      <p:sp>
        <p:nvSpPr>
          <p:cNvPr id="6" name="Footer Placeholder 5">
            <a:extLst>
              <a:ext uri="{FF2B5EF4-FFF2-40B4-BE49-F238E27FC236}">
                <a16:creationId xmlns:a16="http://schemas.microsoft.com/office/drawing/2014/main" id="{30E5359E-A393-79B2-C570-233DF8222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43BC4-8F37-A627-E952-D04B4F17ECF9}"/>
              </a:ext>
            </a:extLst>
          </p:cNvPr>
          <p:cNvSpPr>
            <a:spLocks noGrp="1"/>
          </p:cNvSpPr>
          <p:nvPr>
            <p:ph type="sldNum" sz="quarter" idx="12"/>
          </p:nvPr>
        </p:nvSpPr>
        <p:spPr/>
        <p:txBody>
          <a:bodyPr/>
          <a:lstStyle/>
          <a:p>
            <a:fld id="{2D975022-09A1-4700-8AAC-8001D7880145}" type="slidenum">
              <a:rPr lang="en-US" smtClean="0"/>
              <a:t>‹#›</a:t>
            </a:fld>
            <a:endParaRPr lang="en-US"/>
          </a:p>
        </p:txBody>
      </p:sp>
    </p:spTree>
    <p:extLst>
      <p:ext uri="{BB962C8B-B14F-4D97-AF65-F5344CB8AC3E}">
        <p14:creationId xmlns:p14="http://schemas.microsoft.com/office/powerpoint/2010/main" val="39759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8EA77-F5FC-0F94-0DC3-F18EC4F40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D60BF2-FF82-994F-0902-609D2691A3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0AC6E7-4CE6-DF49-A7B0-2B5B201283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1FC7AC-F2DF-C5F7-84A9-021BCA81F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B98EAA-F55C-C847-0226-03D4C467BA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4DF867-3388-8770-44E6-3EE5033812D4}"/>
              </a:ext>
            </a:extLst>
          </p:cNvPr>
          <p:cNvSpPr>
            <a:spLocks noGrp="1"/>
          </p:cNvSpPr>
          <p:nvPr>
            <p:ph type="dt" sz="half" idx="10"/>
          </p:nvPr>
        </p:nvSpPr>
        <p:spPr/>
        <p:txBody>
          <a:bodyPr/>
          <a:lstStyle/>
          <a:p>
            <a:fld id="{B1F368CD-86D3-4585-A0E6-8C526881742B}" type="datetimeFigureOut">
              <a:rPr lang="en-US" smtClean="0"/>
              <a:t>8/20/2024</a:t>
            </a:fld>
            <a:endParaRPr lang="en-US"/>
          </a:p>
        </p:txBody>
      </p:sp>
      <p:sp>
        <p:nvSpPr>
          <p:cNvPr id="8" name="Footer Placeholder 7">
            <a:extLst>
              <a:ext uri="{FF2B5EF4-FFF2-40B4-BE49-F238E27FC236}">
                <a16:creationId xmlns:a16="http://schemas.microsoft.com/office/drawing/2014/main" id="{64185ECC-B58C-2552-75BD-8049282FEA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8614B2-6BAF-3E28-0819-61F378E2171A}"/>
              </a:ext>
            </a:extLst>
          </p:cNvPr>
          <p:cNvSpPr>
            <a:spLocks noGrp="1"/>
          </p:cNvSpPr>
          <p:nvPr>
            <p:ph type="sldNum" sz="quarter" idx="12"/>
          </p:nvPr>
        </p:nvSpPr>
        <p:spPr/>
        <p:txBody>
          <a:bodyPr/>
          <a:lstStyle/>
          <a:p>
            <a:fld id="{2D975022-09A1-4700-8AAC-8001D7880145}" type="slidenum">
              <a:rPr lang="en-US" smtClean="0"/>
              <a:t>‹#›</a:t>
            </a:fld>
            <a:endParaRPr lang="en-US"/>
          </a:p>
        </p:txBody>
      </p:sp>
    </p:spTree>
    <p:extLst>
      <p:ext uri="{BB962C8B-B14F-4D97-AF65-F5344CB8AC3E}">
        <p14:creationId xmlns:p14="http://schemas.microsoft.com/office/powerpoint/2010/main" val="3328028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38A22-285C-EDA4-85C0-4E3F48AA70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B9A93E-BD68-7FA1-4389-4AA9966541E7}"/>
              </a:ext>
            </a:extLst>
          </p:cNvPr>
          <p:cNvSpPr>
            <a:spLocks noGrp="1"/>
          </p:cNvSpPr>
          <p:nvPr>
            <p:ph type="dt" sz="half" idx="10"/>
          </p:nvPr>
        </p:nvSpPr>
        <p:spPr/>
        <p:txBody>
          <a:bodyPr/>
          <a:lstStyle/>
          <a:p>
            <a:fld id="{B1F368CD-86D3-4585-A0E6-8C526881742B}" type="datetimeFigureOut">
              <a:rPr lang="en-US" smtClean="0"/>
              <a:t>8/20/2024</a:t>
            </a:fld>
            <a:endParaRPr lang="en-US"/>
          </a:p>
        </p:txBody>
      </p:sp>
      <p:sp>
        <p:nvSpPr>
          <p:cNvPr id="4" name="Footer Placeholder 3">
            <a:extLst>
              <a:ext uri="{FF2B5EF4-FFF2-40B4-BE49-F238E27FC236}">
                <a16:creationId xmlns:a16="http://schemas.microsoft.com/office/drawing/2014/main" id="{437A18B2-AE4D-A71F-49C4-8396AE9836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43EC8F-877D-1EC1-DFFE-5FC7EE4C1522}"/>
              </a:ext>
            </a:extLst>
          </p:cNvPr>
          <p:cNvSpPr>
            <a:spLocks noGrp="1"/>
          </p:cNvSpPr>
          <p:nvPr>
            <p:ph type="sldNum" sz="quarter" idx="12"/>
          </p:nvPr>
        </p:nvSpPr>
        <p:spPr/>
        <p:txBody>
          <a:bodyPr/>
          <a:lstStyle/>
          <a:p>
            <a:fld id="{2D975022-09A1-4700-8AAC-8001D7880145}" type="slidenum">
              <a:rPr lang="en-US" smtClean="0"/>
              <a:t>‹#›</a:t>
            </a:fld>
            <a:endParaRPr lang="en-US"/>
          </a:p>
        </p:txBody>
      </p:sp>
    </p:spTree>
    <p:extLst>
      <p:ext uri="{BB962C8B-B14F-4D97-AF65-F5344CB8AC3E}">
        <p14:creationId xmlns:p14="http://schemas.microsoft.com/office/powerpoint/2010/main" val="427317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8295EA-441D-A9A7-D242-82B85162573A}"/>
              </a:ext>
            </a:extLst>
          </p:cNvPr>
          <p:cNvSpPr>
            <a:spLocks noGrp="1"/>
          </p:cNvSpPr>
          <p:nvPr>
            <p:ph type="dt" sz="half" idx="10"/>
          </p:nvPr>
        </p:nvSpPr>
        <p:spPr/>
        <p:txBody>
          <a:bodyPr/>
          <a:lstStyle/>
          <a:p>
            <a:fld id="{B1F368CD-86D3-4585-A0E6-8C526881742B}" type="datetimeFigureOut">
              <a:rPr lang="en-US" smtClean="0"/>
              <a:t>8/20/2024</a:t>
            </a:fld>
            <a:endParaRPr lang="en-US"/>
          </a:p>
        </p:txBody>
      </p:sp>
      <p:sp>
        <p:nvSpPr>
          <p:cNvPr id="3" name="Footer Placeholder 2">
            <a:extLst>
              <a:ext uri="{FF2B5EF4-FFF2-40B4-BE49-F238E27FC236}">
                <a16:creationId xmlns:a16="http://schemas.microsoft.com/office/drawing/2014/main" id="{78FD9324-37EA-95B7-6056-FD88B1223C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838CB2-EFD5-24A9-811E-D6F5768034FF}"/>
              </a:ext>
            </a:extLst>
          </p:cNvPr>
          <p:cNvSpPr>
            <a:spLocks noGrp="1"/>
          </p:cNvSpPr>
          <p:nvPr>
            <p:ph type="sldNum" sz="quarter" idx="12"/>
          </p:nvPr>
        </p:nvSpPr>
        <p:spPr/>
        <p:txBody>
          <a:bodyPr/>
          <a:lstStyle/>
          <a:p>
            <a:fld id="{2D975022-09A1-4700-8AAC-8001D7880145}" type="slidenum">
              <a:rPr lang="en-US" smtClean="0"/>
              <a:t>‹#›</a:t>
            </a:fld>
            <a:endParaRPr lang="en-US"/>
          </a:p>
        </p:txBody>
      </p:sp>
    </p:spTree>
    <p:extLst>
      <p:ext uri="{BB962C8B-B14F-4D97-AF65-F5344CB8AC3E}">
        <p14:creationId xmlns:p14="http://schemas.microsoft.com/office/powerpoint/2010/main" val="3881220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D9A09-B671-CAEA-17B0-359DDF0C5C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BC73A2-35DA-18CF-57B1-C618A84581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387C3F-4C8A-5869-4D5F-F839CF881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B43A8-868A-AC61-48ED-1F67E53EB81B}"/>
              </a:ext>
            </a:extLst>
          </p:cNvPr>
          <p:cNvSpPr>
            <a:spLocks noGrp="1"/>
          </p:cNvSpPr>
          <p:nvPr>
            <p:ph type="dt" sz="half" idx="10"/>
          </p:nvPr>
        </p:nvSpPr>
        <p:spPr/>
        <p:txBody>
          <a:bodyPr/>
          <a:lstStyle/>
          <a:p>
            <a:fld id="{B1F368CD-86D3-4585-A0E6-8C526881742B}" type="datetimeFigureOut">
              <a:rPr lang="en-US" smtClean="0"/>
              <a:t>8/20/2024</a:t>
            </a:fld>
            <a:endParaRPr lang="en-US"/>
          </a:p>
        </p:txBody>
      </p:sp>
      <p:sp>
        <p:nvSpPr>
          <p:cNvPr id="6" name="Footer Placeholder 5">
            <a:extLst>
              <a:ext uri="{FF2B5EF4-FFF2-40B4-BE49-F238E27FC236}">
                <a16:creationId xmlns:a16="http://schemas.microsoft.com/office/drawing/2014/main" id="{8B288EF7-BE1F-F326-DB9A-3A63493D4F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387395-6CD9-C88A-D2E3-9DD664913F34}"/>
              </a:ext>
            </a:extLst>
          </p:cNvPr>
          <p:cNvSpPr>
            <a:spLocks noGrp="1"/>
          </p:cNvSpPr>
          <p:nvPr>
            <p:ph type="sldNum" sz="quarter" idx="12"/>
          </p:nvPr>
        </p:nvSpPr>
        <p:spPr/>
        <p:txBody>
          <a:bodyPr/>
          <a:lstStyle/>
          <a:p>
            <a:fld id="{2D975022-09A1-4700-8AAC-8001D7880145}" type="slidenum">
              <a:rPr lang="en-US" smtClean="0"/>
              <a:t>‹#›</a:t>
            </a:fld>
            <a:endParaRPr lang="en-US"/>
          </a:p>
        </p:txBody>
      </p:sp>
    </p:spTree>
    <p:extLst>
      <p:ext uri="{BB962C8B-B14F-4D97-AF65-F5344CB8AC3E}">
        <p14:creationId xmlns:p14="http://schemas.microsoft.com/office/powerpoint/2010/main" val="2642392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85BA0-F35A-0020-D7D4-5CE2D5B653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0B04C7-6A05-431C-A3C5-5EB2B4BD2E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60CB75-925B-0325-AFD7-2F12BDAF92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7A020F-DA1A-332C-1C9E-70DC24BDD6B2}"/>
              </a:ext>
            </a:extLst>
          </p:cNvPr>
          <p:cNvSpPr>
            <a:spLocks noGrp="1"/>
          </p:cNvSpPr>
          <p:nvPr>
            <p:ph type="dt" sz="half" idx="10"/>
          </p:nvPr>
        </p:nvSpPr>
        <p:spPr/>
        <p:txBody>
          <a:bodyPr/>
          <a:lstStyle/>
          <a:p>
            <a:fld id="{B1F368CD-86D3-4585-A0E6-8C526881742B}" type="datetimeFigureOut">
              <a:rPr lang="en-US" smtClean="0"/>
              <a:t>8/20/2024</a:t>
            </a:fld>
            <a:endParaRPr lang="en-US"/>
          </a:p>
        </p:txBody>
      </p:sp>
      <p:sp>
        <p:nvSpPr>
          <p:cNvPr id="6" name="Footer Placeholder 5">
            <a:extLst>
              <a:ext uri="{FF2B5EF4-FFF2-40B4-BE49-F238E27FC236}">
                <a16:creationId xmlns:a16="http://schemas.microsoft.com/office/drawing/2014/main" id="{38E17509-E9B8-D0AE-3469-DFB3F3A677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FC3F6E-0754-4778-2C66-66E99C5D5A4C}"/>
              </a:ext>
            </a:extLst>
          </p:cNvPr>
          <p:cNvSpPr>
            <a:spLocks noGrp="1"/>
          </p:cNvSpPr>
          <p:nvPr>
            <p:ph type="sldNum" sz="quarter" idx="12"/>
          </p:nvPr>
        </p:nvSpPr>
        <p:spPr/>
        <p:txBody>
          <a:bodyPr/>
          <a:lstStyle/>
          <a:p>
            <a:fld id="{2D975022-09A1-4700-8AAC-8001D7880145}" type="slidenum">
              <a:rPr lang="en-US" smtClean="0"/>
              <a:t>‹#›</a:t>
            </a:fld>
            <a:endParaRPr lang="en-US"/>
          </a:p>
        </p:txBody>
      </p:sp>
    </p:spTree>
    <p:extLst>
      <p:ext uri="{BB962C8B-B14F-4D97-AF65-F5344CB8AC3E}">
        <p14:creationId xmlns:p14="http://schemas.microsoft.com/office/powerpoint/2010/main" val="266872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theme" Target="../theme/theme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microsoft.com/office/2007/relationships/hdphoto" Target="../media/hdphoto2.wdp"/><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image" Target="../media/image3.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DCC1E3-E12C-1CDA-2918-678C753CBD77}"/>
              </a:ext>
            </a:extLst>
          </p:cNvPr>
          <p:cNvSpPr>
            <a:spLocks noGrp="1"/>
          </p:cNvSpPr>
          <p:nvPr>
            <p:ph type="body" idx="1"/>
          </p:nvPr>
        </p:nvSpPr>
        <p:spPr>
          <a:xfrm>
            <a:off x="848989" y="1508366"/>
            <a:ext cx="10515600" cy="38412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DEBC7E-9D54-E98F-D5E8-B2F8ACF976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368CD-86D3-4585-A0E6-8C526881742B}" type="datetimeFigureOut">
              <a:rPr lang="en-US" smtClean="0"/>
              <a:t>8/20/2024</a:t>
            </a:fld>
            <a:endParaRPr lang="en-US"/>
          </a:p>
        </p:txBody>
      </p:sp>
      <p:sp>
        <p:nvSpPr>
          <p:cNvPr id="5" name="Footer Placeholder 4">
            <a:extLst>
              <a:ext uri="{FF2B5EF4-FFF2-40B4-BE49-F238E27FC236}">
                <a16:creationId xmlns:a16="http://schemas.microsoft.com/office/drawing/2014/main" id="{FAB824FC-CDDD-41C5-5410-A9E70BC9FC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FBF0F3-3196-C3B8-0211-9AF2FE61F6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75022-09A1-4700-8AAC-8001D7880145}" type="slidenum">
              <a:rPr lang="en-US" smtClean="0"/>
              <a:t>‹#›</a:t>
            </a:fld>
            <a:endParaRPr lang="en-US"/>
          </a:p>
        </p:txBody>
      </p:sp>
      <p:grpSp>
        <p:nvGrpSpPr>
          <p:cNvPr id="7" name="Group 6">
            <a:extLst>
              <a:ext uri="{FF2B5EF4-FFF2-40B4-BE49-F238E27FC236}">
                <a16:creationId xmlns:a16="http://schemas.microsoft.com/office/drawing/2014/main" id="{4D3AD508-8934-D36F-76A0-ECAC2415FF22}"/>
              </a:ext>
            </a:extLst>
          </p:cNvPr>
          <p:cNvGrpSpPr/>
          <p:nvPr userDrawn="1"/>
        </p:nvGrpSpPr>
        <p:grpSpPr>
          <a:xfrm>
            <a:off x="11141" y="77728"/>
            <a:ext cx="12180859" cy="1206617"/>
            <a:chOff x="121920" y="54326"/>
            <a:chExt cx="11856721" cy="1312950"/>
          </a:xfrm>
        </p:grpSpPr>
        <p:pic>
          <p:nvPicPr>
            <p:cNvPr id="8" name="Picture 7">
              <a:extLst>
                <a:ext uri="{FF2B5EF4-FFF2-40B4-BE49-F238E27FC236}">
                  <a16:creationId xmlns:a16="http://schemas.microsoft.com/office/drawing/2014/main" id="{47C86C6B-A578-1F47-DD04-2CFE8BF3BFF9}"/>
                </a:ext>
              </a:extLst>
            </p:cNvPr>
            <p:cNvPicPr>
              <a:picLocks noChangeAspect="1"/>
            </p:cNvPicPr>
            <p:nvPr/>
          </p:nvPicPr>
          <p:blipFill>
            <a:blip r:embed="rId16">
              <a:extLst>
                <a:ext uri="{BEBA8EAE-BF5A-486C-A8C5-ECC9F3942E4B}">
                  <a14:imgProps xmlns:a14="http://schemas.microsoft.com/office/drawing/2010/main">
                    <a14:imgLayer r:embed="rId17">
                      <a14:imgEffect>
                        <a14:brightnessContrast bright="-1000"/>
                      </a14:imgEffect>
                    </a14:imgLayer>
                  </a14:imgProps>
                </a:ext>
              </a:extLst>
            </a:blip>
            <a:stretch>
              <a:fillRect/>
            </a:stretch>
          </p:blipFill>
          <p:spPr>
            <a:xfrm>
              <a:off x="213359" y="223520"/>
              <a:ext cx="11623042" cy="1046480"/>
            </a:xfrm>
            <a:prstGeom prst="rect">
              <a:avLst/>
            </a:prstGeom>
          </p:spPr>
        </p:pic>
        <p:sp>
          <p:nvSpPr>
            <p:cNvPr id="9" name="TextBox 8">
              <a:extLst>
                <a:ext uri="{FF2B5EF4-FFF2-40B4-BE49-F238E27FC236}">
                  <a16:creationId xmlns:a16="http://schemas.microsoft.com/office/drawing/2014/main" id="{1C0B0578-88DC-79E9-1C75-16E9EF0D1543}"/>
                </a:ext>
              </a:extLst>
            </p:cNvPr>
            <p:cNvSpPr txBox="1"/>
            <p:nvPr/>
          </p:nvSpPr>
          <p:spPr>
            <a:xfrm>
              <a:off x="4917440" y="126244"/>
              <a:ext cx="2214880" cy="369332"/>
            </a:xfrm>
            <a:prstGeom prst="rect">
              <a:avLst/>
            </a:prstGeom>
            <a:solidFill>
              <a:schemeClr val="bg1"/>
            </a:solidFill>
          </p:spPr>
          <p:txBody>
            <a:bodyPr wrap="square" rtlCol="0">
              <a:spAutoFit/>
            </a:bodyPr>
            <a:lstStyle/>
            <a:p>
              <a:endParaRPr lang="en-US"/>
            </a:p>
          </p:txBody>
        </p:sp>
        <p:sp>
          <p:nvSpPr>
            <p:cNvPr id="10" name="Rectangle 9">
              <a:extLst>
                <a:ext uri="{FF2B5EF4-FFF2-40B4-BE49-F238E27FC236}">
                  <a16:creationId xmlns:a16="http://schemas.microsoft.com/office/drawing/2014/main" id="{5E4171CB-6929-6E03-749C-363363C283BC}"/>
                </a:ext>
              </a:extLst>
            </p:cNvPr>
            <p:cNvSpPr/>
            <p:nvPr/>
          </p:nvSpPr>
          <p:spPr>
            <a:xfrm>
              <a:off x="121920" y="54326"/>
              <a:ext cx="11856721" cy="209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102188-1964-6834-634A-D478CB4FF65E}"/>
                </a:ext>
              </a:extLst>
            </p:cNvPr>
            <p:cNvSpPr/>
            <p:nvPr/>
          </p:nvSpPr>
          <p:spPr>
            <a:xfrm>
              <a:off x="121920" y="223520"/>
              <a:ext cx="152400" cy="1143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a:extLst>
              <a:ext uri="{FF2B5EF4-FFF2-40B4-BE49-F238E27FC236}">
                <a16:creationId xmlns:a16="http://schemas.microsoft.com/office/drawing/2014/main" id="{659C8401-2BB7-DA67-8342-8DB60B9E23D5}"/>
              </a:ext>
            </a:extLst>
          </p:cNvPr>
          <p:cNvSpPr>
            <a:spLocks noGrp="1"/>
          </p:cNvSpPr>
          <p:nvPr>
            <p:ph type="title"/>
          </p:nvPr>
        </p:nvSpPr>
        <p:spPr>
          <a:xfrm>
            <a:off x="2641434" y="256233"/>
            <a:ext cx="6930710" cy="50254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90397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93" r:id="rId13"/>
    <p:sldLayoutId id="214748369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545423"/>
            <a:ext cx="12192000" cy="181334"/>
          </a:xfrm>
          <a:prstGeom prst="rect">
            <a:avLst/>
          </a:prstGeom>
          <a:gradFill flip="none" rotWithShape="1">
            <a:gsLst>
              <a:gs pos="79000">
                <a:srgbClr val="666633"/>
              </a:gs>
              <a:gs pos="96970">
                <a:schemeClr val="bg1"/>
              </a:gs>
              <a:gs pos="0">
                <a:schemeClr val="accent1">
                  <a:lumMod val="5000"/>
                  <a:lumOff val="95000"/>
                  <a:alpha val="0"/>
                </a:schemeClr>
              </a:gs>
              <a:gs pos="15000">
                <a:srgbClr val="6666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userDrawn="1"/>
        </p:nvPicPr>
        <p:blipFill>
          <a:blip r:embed="rId27"/>
          <a:stretch>
            <a:fillRect/>
          </a:stretch>
        </p:blipFill>
        <p:spPr>
          <a:xfrm>
            <a:off x="10981203" y="40510"/>
            <a:ext cx="1085182" cy="827604"/>
          </a:xfrm>
          <a:prstGeom prst="rect">
            <a:avLst/>
          </a:prstGeom>
        </p:spPr>
      </p:pic>
      <p:sp>
        <p:nvSpPr>
          <p:cNvPr id="2" name="Title Placeholder 1"/>
          <p:cNvSpPr>
            <a:spLocks noGrp="1"/>
          </p:cNvSpPr>
          <p:nvPr>
            <p:ph type="title"/>
          </p:nvPr>
        </p:nvSpPr>
        <p:spPr>
          <a:xfrm>
            <a:off x="0" y="33338"/>
            <a:ext cx="12192000" cy="6663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5902" y="1196975"/>
            <a:ext cx="11747498" cy="50853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449089" y="6492875"/>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63BD8E1-6BB0-4117-80B3-89186B8B9DB2}" type="slidenum">
              <a:rPr lang="en-US" smtClean="0"/>
              <a:pPr/>
              <a:t>‹#›</a:t>
            </a:fld>
            <a:endParaRPr lang="en-US"/>
          </a:p>
        </p:txBody>
      </p:sp>
      <p:pic>
        <p:nvPicPr>
          <p:cNvPr id="10" name="Picture 9" descr="154px-US_Army_logo_svg.png"/>
          <p:cNvPicPr>
            <a:picLocks noChangeAspect="1"/>
          </p:cNvPicPr>
          <p:nvPr userDrawn="1"/>
        </p:nvPicPr>
        <p:blipFill>
          <a:blip r:embed="rId28" cstate="email">
            <a:extLst>
              <a:ext uri="{BEBA8EAE-BF5A-486C-A8C5-ECC9F3942E4B}">
                <a14:imgProps xmlns:a14="http://schemas.microsoft.com/office/drawing/2010/main">
                  <a14:imgLayer r:embed="rId29">
                    <a14:imgEffect>
                      <a14:colorTemperature colorTemp="5300"/>
                    </a14:imgEffect>
                  </a14:imgLayer>
                </a14:imgProps>
              </a:ext>
              <a:ext uri="{28A0092B-C50C-407E-A947-70E740481C1C}">
                <a14:useLocalDpi xmlns:a14="http://schemas.microsoft.com/office/drawing/2010/main"/>
              </a:ext>
            </a:extLst>
          </a:blip>
          <a:stretch>
            <a:fillRect/>
          </a:stretch>
        </p:blipFill>
        <p:spPr>
          <a:xfrm>
            <a:off x="114018" y="35718"/>
            <a:ext cx="820297" cy="822960"/>
          </a:xfrm>
          <a:prstGeom prst="rect">
            <a:avLst/>
          </a:prstGeom>
        </p:spPr>
      </p:pic>
      <p:sp>
        <p:nvSpPr>
          <p:cNvPr id="13" name="Rectangle 50"/>
          <p:cNvSpPr>
            <a:spLocks noChangeArrowheads="1"/>
          </p:cNvSpPr>
          <p:nvPr userDrawn="1"/>
        </p:nvSpPr>
        <p:spPr bwMode="auto">
          <a:xfrm>
            <a:off x="4346118" y="6712268"/>
            <a:ext cx="3509987" cy="125868"/>
          </a:xfrm>
          <a:prstGeom prst="rect">
            <a:avLst/>
          </a:prstGeom>
          <a:noFill/>
          <a:ln w="9525">
            <a:noFill/>
            <a:miter lim="800000"/>
            <a:headEnd/>
            <a:tailEnd/>
          </a:ln>
          <a:effectLst/>
        </p:spPr>
        <p:txBody>
          <a:bodyPr wrap="square" lIns="0" tIns="0" rIns="0" bIns="0">
            <a:spAutoFit/>
          </a:bodyPr>
          <a:lstStyle/>
          <a:p>
            <a:pPr algn="ctr" eaLnBrk="0" hangingPunct="0">
              <a:defRPr/>
            </a:pPr>
            <a:r>
              <a:rPr lang="en-US" sz="818" b="1">
                <a:solidFill>
                  <a:srgbClr val="006600"/>
                </a:solidFill>
                <a:latin typeface=" Arial"/>
                <a:cs typeface="Arial" pitchFamily="34" charset="0"/>
              </a:rPr>
              <a:t>UNCLASSIFIED</a:t>
            </a:r>
          </a:p>
        </p:txBody>
      </p:sp>
      <p:sp>
        <p:nvSpPr>
          <p:cNvPr id="16" name="TextBox 15"/>
          <p:cNvSpPr txBox="1"/>
          <p:nvPr userDrawn="1"/>
        </p:nvSpPr>
        <p:spPr>
          <a:xfrm>
            <a:off x="83814" y="6712268"/>
            <a:ext cx="1396216" cy="125868"/>
          </a:xfrm>
          <a:prstGeom prst="rect">
            <a:avLst/>
          </a:prstGeom>
          <a:noFill/>
        </p:spPr>
        <p:txBody>
          <a:bodyPr wrap="none" lIns="0" tIns="0" rIns="0" bIns="0" rtlCol="0">
            <a:spAutoFit/>
          </a:bodyPr>
          <a:lstStyle/>
          <a:p>
            <a:r>
              <a:rPr lang="en-US" sz="818" b="1">
                <a:solidFill>
                  <a:prstClr val="black"/>
                </a:solidFill>
                <a:latin typeface=" Arial"/>
              </a:rPr>
              <a:t>As of:  </a:t>
            </a:r>
            <a:fld id="{05F82045-B8B4-4CD5-A030-F80DD08B975C}" type="datetime9">
              <a:rPr lang="en-US" sz="818" b="1" smtClean="0">
                <a:solidFill>
                  <a:prstClr val="black"/>
                </a:solidFill>
                <a:latin typeface=" Arial"/>
              </a:rPr>
              <a:t>8/20/2024 10:39:56 AM</a:t>
            </a:fld>
            <a:endParaRPr lang="en-US" sz="818" b="1">
              <a:solidFill>
                <a:prstClr val="black"/>
              </a:solidFill>
              <a:latin typeface=" Arial"/>
            </a:endParaRPr>
          </a:p>
        </p:txBody>
      </p:sp>
      <p:sp>
        <p:nvSpPr>
          <p:cNvPr id="17" name="Rectangle 50"/>
          <p:cNvSpPr>
            <a:spLocks noChangeArrowheads="1"/>
          </p:cNvSpPr>
          <p:nvPr userDrawn="1"/>
        </p:nvSpPr>
        <p:spPr bwMode="auto">
          <a:xfrm>
            <a:off x="4334658" y="0"/>
            <a:ext cx="3509987" cy="125868"/>
          </a:xfrm>
          <a:prstGeom prst="rect">
            <a:avLst/>
          </a:prstGeom>
          <a:noFill/>
          <a:ln w="9525">
            <a:noFill/>
            <a:miter lim="800000"/>
            <a:headEnd/>
            <a:tailEnd/>
          </a:ln>
          <a:effectLst/>
        </p:spPr>
        <p:txBody>
          <a:bodyPr wrap="square" lIns="0" tIns="0" rIns="0" bIns="0">
            <a:spAutoFit/>
          </a:bodyPr>
          <a:lstStyle/>
          <a:p>
            <a:pPr algn="ctr" eaLnBrk="0" hangingPunct="0">
              <a:defRPr/>
            </a:pPr>
            <a:r>
              <a:rPr lang="en-US" sz="818" b="1">
                <a:solidFill>
                  <a:srgbClr val="006600"/>
                </a:solidFill>
                <a:latin typeface=" Arial"/>
                <a:cs typeface="Arial" pitchFamily="34" charset="0"/>
              </a:rPr>
              <a:t>UNCLASSIFIED</a:t>
            </a:r>
          </a:p>
        </p:txBody>
      </p:sp>
    </p:spTree>
    <p:extLst>
      <p:ext uri="{BB962C8B-B14F-4D97-AF65-F5344CB8AC3E}">
        <p14:creationId xmlns:p14="http://schemas.microsoft.com/office/powerpoint/2010/main" val="12580357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Lst>
  <p:hf hdr="0" ftr="0"/>
  <p:txStyles>
    <p:titleStyle>
      <a:lvl1pPr algn="ctr" defTabSz="914411"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5"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EEA0FC2-28E7-E91C-ED61-7A65CFD42DE7}"/>
              </a:ext>
            </a:extLst>
          </p:cNvPr>
          <p:cNvSpPr>
            <a:spLocks noGrp="1"/>
          </p:cNvSpPr>
          <p:nvPr>
            <p:ph type="title"/>
          </p:nvPr>
        </p:nvSpPr>
        <p:spPr>
          <a:xfrm>
            <a:off x="1689449" y="275772"/>
            <a:ext cx="9351287" cy="502549"/>
          </a:xfrm>
        </p:spPr>
        <p:txBody>
          <a:bodyPr>
            <a:normAutofit/>
          </a:bodyPr>
          <a:lstStyle/>
          <a:p>
            <a:r>
              <a:rPr lang="en-US" sz="2900" b="1" dirty="0">
                <a:ea typeface="+mj-lt"/>
                <a:cs typeface="+mj-lt"/>
              </a:rPr>
              <a:t>IW Writing Assignment – How to</a:t>
            </a:r>
            <a:endParaRPr lang="en-US" b="1" dirty="0"/>
          </a:p>
        </p:txBody>
      </p:sp>
      <p:sp>
        <p:nvSpPr>
          <p:cNvPr id="4" name="TextBox 3">
            <a:extLst>
              <a:ext uri="{FF2B5EF4-FFF2-40B4-BE49-F238E27FC236}">
                <a16:creationId xmlns:a16="http://schemas.microsoft.com/office/drawing/2014/main" id="{55FE827A-B456-F3E1-7638-5BAEF2DF0EB3}"/>
              </a:ext>
            </a:extLst>
          </p:cNvPr>
          <p:cNvSpPr txBox="1"/>
          <p:nvPr/>
        </p:nvSpPr>
        <p:spPr>
          <a:xfrm>
            <a:off x="1233890" y="6645"/>
            <a:ext cx="9114191" cy="300082"/>
          </a:xfrm>
          <a:prstGeom prst="rect">
            <a:avLst/>
          </a:prstGeom>
          <a:noFill/>
          <a:effectLst>
            <a:outerShdw blurRad="50800" dist="38100" dir="8100000" algn="tr" rotWithShape="0">
              <a:schemeClr val="bg1">
                <a:alpha val="40000"/>
              </a:scheme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00B050"/>
                </a:solidFill>
                <a:effectLst/>
                <a:uLnTx/>
                <a:uFillTx/>
                <a:latin typeface=" Arial"/>
                <a:ea typeface="+mn-ea"/>
                <a:cs typeface="+mn-cs"/>
              </a:rPr>
              <a:t> UNCLASSIFIED</a:t>
            </a:r>
          </a:p>
        </p:txBody>
      </p:sp>
    </p:spTree>
    <p:extLst>
      <p:ext uri="{BB962C8B-B14F-4D97-AF65-F5344CB8AC3E}">
        <p14:creationId xmlns:p14="http://schemas.microsoft.com/office/powerpoint/2010/main" val="1451450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BDD9-3A64-27E4-7CA4-1AF865349312}"/>
              </a:ext>
            </a:extLst>
          </p:cNvPr>
          <p:cNvSpPr>
            <a:spLocks noGrp="1"/>
          </p:cNvSpPr>
          <p:nvPr>
            <p:ph type="title"/>
          </p:nvPr>
        </p:nvSpPr>
        <p:spPr/>
        <p:txBody>
          <a:bodyPr>
            <a:normAutofit fontScale="90000"/>
          </a:bodyPr>
          <a:lstStyle/>
          <a:p>
            <a:r>
              <a:rPr lang="en-US" dirty="0"/>
              <a:t>Planning – IW paper Prompts</a:t>
            </a:r>
          </a:p>
        </p:txBody>
      </p:sp>
      <p:sp>
        <p:nvSpPr>
          <p:cNvPr id="3" name="Content Placeholder 2">
            <a:extLst>
              <a:ext uri="{FF2B5EF4-FFF2-40B4-BE49-F238E27FC236}">
                <a16:creationId xmlns:a16="http://schemas.microsoft.com/office/drawing/2014/main" id="{EF7A5464-DF03-C24A-CADE-FC1593B79540}"/>
              </a:ext>
            </a:extLst>
          </p:cNvPr>
          <p:cNvSpPr>
            <a:spLocks noGrp="1"/>
          </p:cNvSpPr>
          <p:nvPr>
            <p:ph idx="1"/>
          </p:nvPr>
        </p:nvSpPr>
        <p:spPr>
          <a:xfrm>
            <a:off x="323850" y="1508366"/>
            <a:ext cx="11630025" cy="4120647"/>
          </a:xfrm>
        </p:spPr>
        <p:txBody>
          <a:bodyPr>
            <a:normAutofit fontScale="92500"/>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Write an at least five-page paper, not including title or reference page, on one of the following prompts: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Pick one article presented and explain the potential impacts /findings of the arguments on the future of the branch?  Explain what the DoD can do to better the outcome.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800"/>
              </a:spcAft>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Pick one article and write a cause-and-effect essay detailing potential outcomes if the article findings come true. Project what the worst and best outcomes could be and what the DoD failed to do or did to change the outcome.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200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200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With Cadre approval, write a five-page essay on Information Warfare, Information Advantage, and what the branch should 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5171DC24-1757-8780-D137-0A69B8A1887E}"/>
              </a:ext>
            </a:extLst>
          </p:cNvPr>
          <p:cNvSpPr txBox="1">
            <a:spLocks/>
          </p:cNvSpPr>
          <p:nvPr/>
        </p:nvSpPr>
        <p:spPr>
          <a:xfrm>
            <a:off x="0" y="5947793"/>
            <a:ext cx="11630025" cy="1395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sng" dirty="0"/>
              <a:t>What are the requirements?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17928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E81D7D-81E1-7B59-517F-16225B2C2857}"/>
              </a:ext>
            </a:extLst>
          </p:cNvPr>
          <p:cNvPicPr>
            <a:picLocks noChangeAspect="1"/>
          </p:cNvPicPr>
          <p:nvPr/>
        </p:nvPicPr>
        <p:blipFill>
          <a:blip r:embed="rId2"/>
          <a:stretch>
            <a:fillRect/>
          </a:stretch>
        </p:blipFill>
        <p:spPr>
          <a:xfrm>
            <a:off x="5150098" y="2697119"/>
            <a:ext cx="6974846" cy="4160881"/>
          </a:xfrm>
          <a:prstGeom prst="rect">
            <a:avLst/>
          </a:prstGeom>
        </p:spPr>
      </p:pic>
      <p:sp>
        <p:nvSpPr>
          <p:cNvPr id="2" name="Title 1">
            <a:extLst>
              <a:ext uri="{FF2B5EF4-FFF2-40B4-BE49-F238E27FC236}">
                <a16:creationId xmlns:a16="http://schemas.microsoft.com/office/drawing/2014/main" id="{5F4D6CDD-634E-D100-C728-32BF2B5FB534}"/>
              </a:ext>
            </a:extLst>
          </p:cNvPr>
          <p:cNvSpPr>
            <a:spLocks noGrp="1"/>
          </p:cNvSpPr>
          <p:nvPr>
            <p:ph type="title"/>
          </p:nvPr>
        </p:nvSpPr>
        <p:spPr/>
        <p:txBody>
          <a:bodyPr>
            <a:normAutofit fontScale="90000"/>
          </a:bodyPr>
          <a:lstStyle/>
          <a:p>
            <a:r>
              <a:rPr lang="en-US" dirty="0"/>
              <a:t>Research</a:t>
            </a:r>
          </a:p>
        </p:txBody>
      </p:sp>
      <p:sp>
        <p:nvSpPr>
          <p:cNvPr id="3" name="Content Placeholder 2">
            <a:extLst>
              <a:ext uri="{FF2B5EF4-FFF2-40B4-BE49-F238E27FC236}">
                <a16:creationId xmlns:a16="http://schemas.microsoft.com/office/drawing/2014/main" id="{9325A46A-BF01-8AB7-DFE2-51DA18EEC4FB}"/>
              </a:ext>
            </a:extLst>
          </p:cNvPr>
          <p:cNvSpPr>
            <a:spLocks noGrp="1"/>
          </p:cNvSpPr>
          <p:nvPr>
            <p:ph idx="1"/>
          </p:nvPr>
        </p:nvSpPr>
        <p:spPr>
          <a:xfrm>
            <a:off x="428077" y="1222616"/>
            <a:ext cx="10515600" cy="3841267"/>
          </a:xfrm>
        </p:spPr>
        <p:txBody>
          <a:bodyPr/>
          <a:lstStyle/>
          <a:p>
            <a:r>
              <a:rPr lang="en-US" dirty="0"/>
              <a:t>Draft a thesis (your main arguments).</a:t>
            </a:r>
          </a:p>
          <a:p>
            <a:pPr lvl="1"/>
            <a:r>
              <a:rPr lang="en-US" dirty="0"/>
              <a:t>What evidence or reasoning supports your thesis?</a:t>
            </a:r>
          </a:p>
          <a:p>
            <a:r>
              <a:rPr lang="en-US" dirty="0"/>
              <a:t>CITE! Keep track of your sources and associated facts.</a:t>
            </a:r>
          </a:p>
          <a:p>
            <a:r>
              <a:rPr lang="en-US" dirty="0"/>
              <a:t>Start a skeleton:</a:t>
            </a:r>
          </a:p>
        </p:txBody>
      </p:sp>
      <p:pic>
        <p:nvPicPr>
          <p:cNvPr id="5" name="Picture 4">
            <a:extLst>
              <a:ext uri="{FF2B5EF4-FFF2-40B4-BE49-F238E27FC236}">
                <a16:creationId xmlns:a16="http://schemas.microsoft.com/office/drawing/2014/main" id="{46112907-9AE8-E011-FE9B-582A48A66464}"/>
              </a:ext>
            </a:extLst>
          </p:cNvPr>
          <p:cNvPicPr>
            <a:picLocks noChangeAspect="1"/>
          </p:cNvPicPr>
          <p:nvPr/>
        </p:nvPicPr>
        <p:blipFill>
          <a:blip r:embed="rId3"/>
          <a:stretch>
            <a:fillRect/>
          </a:stretch>
        </p:blipFill>
        <p:spPr>
          <a:xfrm>
            <a:off x="201334" y="3143249"/>
            <a:ext cx="4121323" cy="3435949"/>
          </a:xfrm>
          <a:prstGeom prst="rect">
            <a:avLst/>
          </a:prstGeom>
        </p:spPr>
      </p:pic>
      <p:sp>
        <p:nvSpPr>
          <p:cNvPr id="6" name="Speech Bubble: Rectangle 5">
            <a:extLst>
              <a:ext uri="{FF2B5EF4-FFF2-40B4-BE49-F238E27FC236}">
                <a16:creationId xmlns:a16="http://schemas.microsoft.com/office/drawing/2014/main" id="{BA64F27E-2386-2DA1-0018-739A70C2B9B9}"/>
              </a:ext>
            </a:extLst>
          </p:cNvPr>
          <p:cNvSpPr/>
          <p:nvPr/>
        </p:nvSpPr>
        <p:spPr>
          <a:xfrm>
            <a:off x="2464206" y="3341581"/>
            <a:ext cx="1829281" cy="1304925"/>
          </a:xfrm>
          <a:prstGeom prst="wedgeRectCallout">
            <a:avLst>
              <a:gd name="adj1" fmla="val -50378"/>
              <a:gd name="adj2" fmla="val 20961"/>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You should walk into the IW Conference with this.</a:t>
            </a:r>
          </a:p>
        </p:txBody>
      </p:sp>
      <p:sp>
        <p:nvSpPr>
          <p:cNvPr id="8" name="Rectangle 7">
            <a:extLst>
              <a:ext uri="{FF2B5EF4-FFF2-40B4-BE49-F238E27FC236}">
                <a16:creationId xmlns:a16="http://schemas.microsoft.com/office/drawing/2014/main" id="{38C628D8-D41C-A86F-D0CC-5DE9ABF2E48D}"/>
              </a:ext>
            </a:extLst>
          </p:cNvPr>
          <p:cNvSpPr/>
          <p:nvPr/>
        </p:nvSpPr>
        <p:spPr>
          <a:xfrm>
            <a:off x="5843016" y="3156414"/>
            <a:ext cx="6147650" cy="3955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A3030CE-2627-7F95-9F37-9746DF50F1D6}"/>
              </a:ext>
            </a:extLst>
          </p:cNvPr>
          <p:cNvSpPr/>
          <p:nvPr/>
        </p:nvSpPr>
        <p:spPr>
          <a:xfrm>
            <a:off x="5289200" y="3551946"/>
            <a:ext cx="3644488" cy="27024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935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AEC8-64AD-84D2-779C-80FE84F10A25}"/>
              </a:ext>
            </a:extLst>
          </p:cNvPr>
          <p:cNvSpPr>
            <a:spLocks noGrp="1"/>
          </p:cNvSpPr>
          <p:nvPr>
            <p:ph type="title"/>
          </p:nvPr>
        </p:nvSpPr>
        <p:spPr>
          <a:xfrm>
            <a:off x="2630645" y="240401"/>
            <a:ext cx="6930710" cy="502549"/>
          </a:xfrm>
        </p:spPr>
        <p:txBody>
          <a:bodyPr>
            <a:normAutofit fontScale="90000"/>
          </a:bodyPr>
          <a:lstStyle/>
          <a:p>
            <a:r>
              <a:rPr lang="en-US" dirty="0"/>
              <a:t>Drafting 1/2</a:t>
            </a:r>
          </a:p>
        </p:txBody>
      </p:sp>
      <p:pic>
        <p:nvPicPr>
          <p:cNvPr id="5" name="Content Placeholder 4">
            <a:extLst>
              <a:ext uri="{FF2B5EF4-FFF2-40B4-BE49-F238E27FC236}">
                <a16:creationId xmlns:a16="http://schemas.microsoft.com/office/drawing/2014/main" id="{C03083E3-887B-659E-C0A8-6058E1072572}"/>
              </a:ext>
            </a:extLst>
          </p:cNvPr>
          <p:cNvPicPr>
            <a:picLocks noGrp="1" noChangeAspect="1"/>
          </p:cNvPicPr>
          <p:nvPr>
            <p:ph idx="1"/>
          </p:nvPr>
        </p:nvPicPr>
        <p:blipFill>
          <a:blip r:embed="rId2"/>
          <a:stretch>
            <a:fillRect/>
          </a:stretch>
        </p:blipFill>
        <p:spPr>
          <a:xfrm>
            <a:off x="134938" y="1285875"/>
            <a:ext cx="6438900" cy="2762250"/>
          </a:xfrm>
        </p:spPr>
      </p:pic>
      <p:pic>
        <p:nvPicPr>
          <p:cNvPr id="8" name="Picture 7">
            <a:extLst>
              <a:ext uri="{FF2B5EF4-FFF2-40B4-BE49-F238E27FC236}">
                <a16:creationId xmlns:a16="http://schemas.microsoft.com/office/drawing/2014/main" id="{FED2D341-6C5A-EE7F-3BE3-E6317C82053E}"/>
              </a:ext>
            </a:extLst>
          </p:cNvPr>
          <p:cNvPicPr>
            <a:picLocks noChangeAspect="1"/>
          </p:cNvPicPr>
          <p:nvPr/>
        </p:nvPicPr>
        <p:blipFill>
          <a:blip r:embed="rId3"/>
          <a:stretch>
            <a:fillRect/>
          </a:stretch>
        </p:blipFill>
        <p:spPr>
          <a:xfrm>
            <a:off x="134938" y="4048125"/>
            <a:ext cx="8191500" cy="1962150"/>
          </a:xfrm>
          <a:prstGeom prst="rect">
            <a:avLst/>
          </a:prstGeom>
        </p:spPr>
      </p:pic>
      <p:sp>
        <p:nvSpPr>
          <p:cNvPr id="9" name="Speech Bubble: Rectangle 8">
            <a:extLst>
              <a:ext uri="{FF2B5EF4-FFF2-40B4-BE49-F238E27FC236}">
                <a16:creationId xmlns:a16="http://schemas.microsoft.com/office/drawing/2014/main" id="{F4203F8B-ACE5-5269-769D-C08709EC337B}"/>
              </a:ext>
            </a:extLst>
          </p:cNvPr>
          <p:cNvSpPr/>
          <p:nvPr/>
        </p:nvSpPr>
        <p:spPr>
          <a:xfrm>
            <a:off x="9114944" y="2124075"/>
            <a:ext cx="1829281" cy="1552575"/>
          </a:xfrm>
          <a:prstGeom prst="wedgeRectCallout">
            <a:avLst>
              <a:gd name="adj1" fmla="val -111434"/>
              <a:gd name="adj2" fmla="val 101735"/>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You don’t need a “hook” to get attention in professional writing</a:t>
            </a:r>
          </a:p>
        </p:txBody>
      </p:sp>
      <p:sp>
        <p:nvSpPr>
          <p:cNvPr id="10" name="Speech Bubble: Rectangle 9">
            <a:extLst>
              <a:ext uri="{FF2B5EF4-FFF2-40B4-BE49-F238E27FC236}">
                <a16:creationId xmlns:a16="http://schemas.microsoft.com/office/drawing/2014/main" id="{F8FCB1D4-0A4E-A0C9-09AA-515224BB87EC}"/>
              </a:ext>
            </a:extLst>
          </p:cNvPr>
          <p:cNvSpPr/>
          <p:nvPr/>
        </p:nvSpPr>
        <p:spPr>
          <a:xfrm>
            <a:off x="9114944" y="4857750"/>
            <a:ext cx="1829281" cy="1552575"/>
          </a:xfrm>
          <a:prstGeom prst="wedgeRectCallout">
            <a:avLst>
              <a:gd name="adj1" fmla="val -202035"/>
              <a:gd name="adj2" fmla="val 14618"/>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Tell the reader what to expect.</a:t>
            </a:r>
          </a:p>
        </p:txBody>
      </p:sp>
    </p:spTree>
    <p:extLst>
      <p:ext uri="{BB962C8B-B14F-4D97-AF65-F5344CB8AC3E}">
        <p14:creationId xmlns:p14="http://schemas.microsoft.com/office/powerpoint/2010/main" val="246020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6F61F-7A49-06DD-6D69-F1590D3993F5}"/>
              </a:ext>
            </a:extLst>
          </p:cNvPr>
          <p:cNvSpPr>
            <a:spLocks noGrp="1"/>
          </p:cNvSpPr>
          <p:nvPr>
            <p:ph type="title"/>
          </p:nvPr>
        </p:nvSpPr>
        <p:spPr/>
        <p:txBody>
          <a:bodyPr>
            <a:normAutofit fontScale="90000"/>
          </a:bodyPr>
          <a:lstStyle/>
          <a:p>
            <a:r>
              <a:rPr lang="en-US" dirty="0"/>
              <a:t>Drafting 2/2</a:t>
            </a:r>
          </a:p>
        </p:txBody>
      </p:sp>
      <p:pic>
        <p:nvPicPr>
          <p:cNvPr id="5" name="Picture 4">
            <a:extLst>
              <a:ext uri="{FF2B5EF4-FFF2-40B4-BE49-F238E27FC236}">
                <a16:creationId xmlns:a16="http://schemas.microsoft.com/office/drawing/2014/main" id="{E63333E5-52E9-6EE1-9736-2A01EC6D8B93}"/>
              </a:ext>
            </a:extLst>
          </p:cNvPr>
          <p:cNvPicPr>
            <a:picLocks noChangeAspect="1"/>
          </p:cNvPicPr>
          <p:nvPr/>
        </p:nvPicPr>
        <p:blipFill>
          <a:blip r:embed="rId2"/>
          <a:stretch>
            <a:fillRect/>
          </a:stretch>
        </p:blipFill>
        <p:spPr>
          <a:xfrm>
            <a:off x="2304145" y="1058217"/>
            <a:ext cx="7583710" cy="5543550"/>
          </a:xfrm>
          <a:prstGeom prst="rect">
            <a:avLst/>
          </a:prstGeom>
        </p:spPr>
      </p:pic>
    </p:spTree>
    <p:extLst>
      <p:ext uri="{BB962C8B-B14F-4D97-AF65-F5344CB8AC3E}">
        <p14:creationId xmlns:p14="http://schemas.microsoft.com/office/powerpoint/2010/main" val="2683821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1416-06EA-AD34-F1B8-FB627359150A}"/>
              </a:ext>
            </a:extLst>
          </p:cNvPr>
          <p:cNvSpPr>
            <a:spLocks noGrp="1"/>
          </p:cNvSpPr>
          <p:nvPr>
            <p:ph type="title"/>
          </p:nvPr>
        </p:nvSpPr>
        <p:spPr/>
        <p:txBody>
          <a:bodyPr>
            <a:normAutofit fontScale="90000"/>
          </a:bodyPr>
          <a:lstStyle/>
          <a:p>
            <a:r>
              <a:rPr lang="en-US" dirty="0"/>
              <a:t>Revision</a:t>
            </a:r>
          </a:p>
        </p:txBody>
      </p:sp>
      <p:sp>
        <p:nvSpPr>
          <p:cNvPr id="3" name="Content Placeholder 2">
            <a:extLst>
              <a:ext uri="{FF2B5EF4-FFF2-40B4-BE49-F238E27FC236}">
                <a16:creationId xmlns:a16="http://schemas.microsoft.com/office/drawing/2014/main" id="{78E17AC3-0F5A-D62C-69DA-A2C1490ED5D7}"/>
              </a:ext>
            </a:extLst>
          </p:cNvPr>
          <p:cNvSpPr>
            <a:spLocks noGrp="1"/>
          </p:cNvSpPr>
          <p:nvPr>
            <p:ph idx="1"/>
          </p:nvPr>
        </p:nvSpPr>
        <p:spPr>
          <a:xfrm>
            <a:off x="523875" y="1508366"/>
            <a:ext cx="10840714" cy="3841267"/>
          </a:xfrm>
        </p:spPr>
        <p:txBody>
          <a:bodyPr>
            <a:normAutofit/>
          </a:bodyPr>
          <a:lstStyle/>
          <a:p>
            <a:pPr marL="0" indent="0" algn="l">
              <a:buNone/>
            </a:pPr>
            <a:r>
              <a:rPr lang="en-US" sz="1800" b="1" i="0" u="sng" strike="noStrike" baseline="0" dirty="0">
                <a:latin typeface="Arial" panose="020B0604020202020204" pitchFamily="34" charset="0"/>
                <a:cs typeface="Arial" panose="020B0604020202020204" pitchFamily="34" charset="0"/>
              </a:rPr>
              <a:t>Questions to ask during paper revision include:</a:t>
            </a:r>
          </a:p>
          <a:p>
            <a:pPr algn="l"/>
            <a:r>
              <a:rPr lang="en-US" sz="1800" b="0" i="0" u="none" strike="noStrike" baseline="0" dirty="0">
                <a:latin typeface="Arial" panose="020B0604020202020204" pitchFamily="34" charset="0"/>
                <a:cs typeface="Arial" panose="020B0604020202020204" pitchFamily="34" charset="0"/>
              </a:rPr>
              <a:t>Does the paper achieve its purpose? Does it answer the question(s) or complete the required task(s)?</a:t>
            </a:r>
          </a:p>
          <a:p>
            <a:pPr algn="l"/>
            <a:r>
              <a:rPr lang="en-US" sz="1800" b="0" i="0" u="none" strike="noStrike" baseline="0" dirty="0">
                <a:latin typeface="Arial" panose="020B0604020202020204" pitchFamily="34" charset="0"/>
                <a:cs typeface="Arial" panose="020B0604020202020204" pitchFamily="34" charset="0"/>
              </a:rPr>
              <a:t>Does the introduction discuss the topic, state the thesis, and signpost the major points?</a:t>
            </a:r>
          </a:p>
          <a:p>
            <a:pPr algn="l"/>
            <a:r>
              <a:rPr lang="en-US" sz="1800" b="0" i="0" u="none" strike="noStrike" baseline="0" dirty="0">
                <a:latin typeface="Arial" panose="020B0604020202020204" pitchFamily="34" charset="0"/>
                <a:cs typeface="Arial" panose="020B0604020202020204" pitchFamily="34" charset="0"/>
              </a:rPr>
              <a:t>Is the thesis statement clear? Does it appear early in the essay?</a:t>
            </a:r>
          </a:p>
          <a:p>
            <a:pPr algn="l"/>
            <a:r>
              <a:rPr lang="en-US" sz="1800" b="0" i="0" u="none" strike="noStrike" baseline="0" dirty="0">
                <a:latin typeface="Arial" panose="020B0604020202020204" pitchFamily="34" charset="0"/>
                <a:cs typeface="Arial" panose="020B0604020202020204" pitchFamily="34" charset="0"/>
              </a:rPr>
              <a:t>Does the main body support the thesis? Does each major section and paragraph build support for the main idea?</a:t>
            </a:r>
          </a:p>
          <a:p>
            <a:pPr algn="l"/>
            <a:r>
              <a:rPr lang="en-US" sz="1800" b="0" i="0" u="none" strike="noStrike" baseline="0" dirty="0">
                <a:latin typeface="Arial" panose="020B0604020202020204" pitchFamily="34" charset="0"/>
                <a:cs typeface="Arial" panose="020B0604020202020204" pitchFamily="34" charset="0"/>
              </a:rPr>
              <a:t>Is the main body logically structured? Do the major sections and paragraphs appear in a logical order?</a:t>
            </a:r>
          </a:p>
          <a:p>
            <a:pPr algn="l"/>
            <a:r>
              <a:rPr lang="en-US" sz="1800" b="0" i="0" u="none" strike="noStrike" baseline="0" dirty="0">
                <a:latin typeface="Arial" panose="020B0604020202020204" pitchFamily="34" charset="0"/>
                <a:cs typeface="Arial" panose="020B0604020202020204" pitchFamily="34" charset="0"/>
              </a:rPr>
              <a:t>Is everything in the main body relevant to the thesis (see murder your darlings below)?</a:t>
            </a:r>
          </a:p>
          <a:p>
            <a:pPr algn="l"/>
            <a:r>
              <a:rPr lang="en-US" sz="1800" b="0" i="0" u="none" strike="noStrike" baseline="0" dirty="0">
                <a:latin typeface="Arial" panose="020B0604020202020204" pitchFamily="34" charset="0"/>
                <a:cs typeface="Arial" panose="020B0604020202020204" pitchFamily="34" charset="0"/>
              </a:rPr>
              <a:t>Does the conclusion restate the thesis and the main points? Do the introduction and conclusion agree?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3331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1416-06EA-AD34-F1B8-FB627359150A}"/>
              </a:ext>
            </a:extLst>
          </p:cNvPr>
          <p:cNvSpPr>
            <a:spLocks noGrp="1"/>
          </p:cNvSpPr>
          <p:nvPr>
            <p:ph type="title"/>
          </p:nvPr>
        </p:nvSpPr>
        <p:spPr/>
        <p:txBody>
          <a:bodyPr>
            <a:normAutofit fontScale="90000"/>
          </a:bodyPr>
          <a:lstStyle/>
          <a:p>
            <a:r>
              <a:rPr lang="en-US" dirty="0"/>
              <a:t>Revision – Paragraph Structure</a:t>
            </a:r>
          </a:p>
        </p:txBody>
      </p:sp>
      <p:sp>
        <p:nvSpPr>
          <p:cNvPr id="3" name="Content Placeholder 2">
            <a:extLst>
              <a:ext uri="{FF2B5EF4-FFF2-40B4-BE49-F238E27FC236}">
                <a16:creationId xmlns:a16="http://schemas.microsoft.com/office/drawing/2014/main" id="{78E17AC3-0F5A-D62C-69DA-A2C1490ED5D7}"/>
              </a:ext>
            </a:extLst>
          </p:cNvPr>
          <p:cNvSpPr>
            <a:spLocks noGrp="1"/>
          </p:cNvSpPr>
          <p:nvPr>
            <p:ph idx="1"/>
          </p:nvPr>
        </p:nvSpPr>
        <p:spPr>
          <a:xfrm>
            <a:off x="523875" y="1114424"/>
            <a:ext cx="10840714" cy="3841267"/>
          </a:xfrm>
        </p:spPr>
        <p:txBody>
          <a:bodyPr>
            <a:normAutofit/>
          </a:bodyPr>
          <a:lstStyle/>
          <a:p>
            <a:pPr algn="l"/>
            <a:r>
              <a:rPr lang="en-US" sz="1800" b="0" i="0" u="none" strike="noStrike" baseline="0" dirty="0">
                <a:latin typeface="Arial" panose="020B0604020202020204" pitchFamily="34" charset="0"/>
                <a:cs typeface="Arial" panose="020B0604020202020204" pitchFamily="34" charset="0"/>
              </a:rPr>
              <a:t>The topic sentence states the paragraph’s main idea.</a:t>
            </a:r>
          </a:p>
          <a:p>
            <a:pPr algn="l"/>
            <a:r>
              <a:rPr lang="en-US" sz="1800" b="0" i="0" u="none" strike="noStrike" baseline="0" dirty="0">
                <a:latin typeface="Arial" panose="020B0604020202020204" pitchFamily="34" charset="0"/>
                <a:cs typeface="Arial" panose="020B0604020202020204" pitchFamily="34" charset="0"/>
              </a:rPr>
              <a:t>The middle sentences discuss the evidence and analysis that support the main idea.</a:t>
            </a:r>
          </a:p>
          <a:p>
            <a:pPr algn="l"/>
            <a:r>
              <a:rPr lang="en-US" sz="1800" b="0" i="0" u="none" strike="noStrike" baseline="0" dirty="0">
                <a:latin typeface="Arial" panose="020B0604020202020204" pitchFamily="34" charset="0"/>
                <a:cs typeface="Arial" panose="020B0604020202020204" pitchFamily="34" charset="0"/>
              </a:rPr>
              <a:t>The last sentence links the paragraph to the main idea of the paragraph, section, or paper.</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B61EF82-0DB8-6934-A920-81E899E87AC9}"/>
              </a:ext>
            </a:extLst>
          </p:cNvPr>
          <p:cNvPicPr>
            <a:picLocks noChangeAspect="1"/>
          </p:cNvPicPr>
          <p:nvPr/>
        </p:nvPicPr>
        <p:blipFill rotWithShape="1">
          <a:blip r:embed="rId2"/>
          <a:srcRect l="5199" t="2322" r="10068" b="5254"/>
          <a:stretch/>
        </p:blipFill>
        <p:spPr>
          <a:xfrm>
            <a:off x="85725" y="2220870"/>
            <a:ext cx="6810375" cy="2711704"/>
          </a:xfrm>
          <a:prstGeom prst="rect">
            <a:avLst/>
          </a:prstGeom>
        </p:spPr>
      </p:pic>
      <p:pic>
        <p:nvPicPr>
          <p:cNvPr id="7" name="Picture 6">
            <a:extLst>
              <a:ext uri="{FF2B5EF4-FFF2-40B4-BE49-F238E27FC236}">
                <a16:creationId xmlns:a16="http://schemas.microsoft.com/office/drawing/2014/main" id="{2AD3BF36-FFDC-D318-012F-841E4CCD1C9F}"/>
              </a:ext>
            </a:extLst>
          </p:cNvPr>
          <p:cNvPicPr>
            <a:picLocks noChangeAspect="1"/>
          </p:cNvPicPr>
          <p:nvPr/>
        </p:nvPicPr>
        <p:blipFill>
          <a:blip r:embed="rId3"/>
          <a:stretch>
            <a:fillRect/>
          </a:stretch>
        </p:blipFill>
        <p:spPr>
          <a:xfrm>
            <a:off x="5210174" y="4496266"/>
            <a:ext cx="6981825" cy="2361734"/>
          </a:xfrm>
          <a:prstGeom prst="rect">
            <a:avLst/>
          </a:prstGeom>
        </p:spPr>
      </p:pic>
    </p:spTree>
    <p:extLst>
      <p:ext uri="{BB962C8B-B14F-4D97-AF65-F5344CB8AC3E}">
        <p14:creationId xmlns:p14="http://schemas.microsoft.com/office/powerpoint/2010/main" val="2432188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F3952-A448-7A4C-1238-4A2C92809630}"/>
              </a:ext>
            </a:extLst>
          </p:cNvPr>
          <p:cNvSpPr>
            <a:spLocks noGrp="1"/>
          </p:cNvSpPr>
          <p:nvPr>
            <p:ph type="title"/>
          </p:nvPr>
        </p:nvSpPr>
        <p:spPr/>
        <p:txBody>
          <a:bodyPr>
            <a:normAutofit fontScale="90000"/>
          </a:bodyPr>
          <a:lstStyle/>
          <a:p>
            <a:r>
              <a:rPr lang="en-US" dirty="0"/>
              <a:t>Revision – Paragraph Transitions</a:t>
            </a:r>
          </a:p>
        </p:txBody>
      </p:sp>
      <p:sp>
        <p:nvSpPr>
          <p:cNvPr id="3" name="Content Placeholder 2">
            <a:extLst>
              <a:ext uri="{FF2B5EF4-FFF2-40B4-BE49-F238E27FC236}">
                <a16:creationId xmlns:a16="http://schemas.microsoft.com/office/drawing/2014/main" id="{BC755FD0-93CD-DF78-E428-64DE1558BAC0}"/>
              </a:ext>
            </a:extLst>
          </p:cNvPr>
          <p:cNvSpPr>
            <a:spLocks noGrp="1"/>
          </p:cNvSpPr>
          <p:nvPr>
            <p:ph idx="1"/>
          </p:nvPr>
        </p:nvSpPr>
        <p:spPr>
          <a:xfrm>
            <a:off x="106039" y="1352550"/>
            <a:ext cx="5456561" cy="5324475"/>
          </a:xfrm>
        </p:spPr>
        <p:txBody>
          <a:bodyPr>
            <a:normAutofit/>
          </a:bodyPr>
          <a:lstStyle/>
          <a:p>
            <a:r>
              <a:rPr lang="en-US" dirty="0"/>
              <a:t>Signal Words</a:t>
            </a:r>
          </a:p>
          <a:p>
            <a:endParaRPr lang="en-US" dirty="0"/>
          </a:p>
          <a:p>
            <a:pPr marL="0" indent="0">
              <a:buNone/>
            </a:pPr>
            <a:endParaRPr lang="en-US" dirty="0"/>
          </a:p>
          <a:p>
            <a:pPr marL="0" indent="0">
              <a:buNone/>
            </a:pPr>
            <a:endParaRPr lang="en-US" dirty="0"/>
          </a:p>
          <a:p>
            <a:pPr marL="0" indent="0">
              <a:buNone/>
            </a:pPr>
            <a:endParaRPr lang="en-US" dirty="0"/>
          </a:p>
          <a:p>
            <a:r>
              <a:rPr lang="en-US" dirty="0"/>
              <a:t>Transition Phrases</a:t>
            </a:r>
          </a:p>
          <a:p>
            <a:pPr marL="0" indent="0">
              <a:buNone/>
            </a:pPr>
            <a:endParaRPr lang="en-US" dirty="0"/>
          </a:p>
          <a:p>
            <a:r>
              <a:rPr lang="en-US" dirty="0"/>
              <a:t>Transition Sentences (don’t use the topics sentence of the next paragraph as the transition out of the previous sentence).</a:t>
            </a:r>
          </a:p>
        </p:txBody>
      </p:sp>
      <p:pic>
        <p:nvPicPr>
          <p:cNvPr id="5" name="Picture 4">
            <a:extLst>
              <a:ext uri="{FF2B5EF4-FFF2-40B4-BE49-F238E27FC236}">
                <a16:creationId xmlns:a16="http://schemas.microsoft.com/office/drawing/2014/main" id="{3AC47EB9-5B25-BBC2-28EC-914B6AACFFC9}"/>
              </a:ext>
            </a:extLst>
          </p:cNvPr>
          <p:cNvPicPr>
            <a:picLocks noChangeAspect="1"/>
          </p:cNvPicPr>
          <p:nvPr/>
        </p:nvPicPr>
        <p:blipFill>
          <a:blip r:embed="rId2"/>
          <a:stretch>
            <a:fillRect/>
          </a:stretch>
        </p:blipFill>
        <p:spPr>
          <a:xfrm>
            <a:off x="6343650" y="936868"/>
            <a:ext cx="4595812" cy="2353952"/>
          </a:xfrm>
          <a:prstGeom prst="rect">
            <a:avLst/>
          </a:prstGeom>
        </p:spPr>
      </p:pic>
      <p:pic>
        <p:nvPicPr>
          <p:cNvPr id="7" name="Picture 6">
            <a:extLst>
              <a:ext uri="{FF2B5EF4-FFF2-40B4-BE49-F238E27FC236}">
                <a16:creationId xmlns:a16="http://schemas.microsoft.com/office/drawing/2014/main" id="{E41FAE8F-17A3-46FB-557B-42EF1D17D19C}"/>
              </a:ext>
            </a:extLst>
          </p:cNvPr>
          <p:cNvPicPr>
            <a:picLocks noChangeAspect="1"/>
          </p:cNvPicPr>
          <p:nvPr/>
        </p:nvPicPr>
        <p:blipFill>
          <a:blip r:embed="rId3"/>
          <a:stretch>
            <a:fillRect/>
          </a:stretch>
        </p:blipFill>
        <p:spPr>
          <a:xfrm>
            <a:off x="5705474" y="3409949"/>
            <a:ext cx="6486525" cy="1439568"/>
          </a:xfrm>
          <a:prstGeom prst="rect">
            <a:avLst/>
          </a:prstGeom>
        </p:spPr>
      </p:pic>
      <p:pic>
        <p:nvPicPr>
          <p:cNvPr id="9" name="Picture 8">
            <a:extLst>
              <a:ext uri="{FF2B5EF4-FFF2-40B4-BE49-F238E27FC236}">
                <a16:creationId xmlns:a16="http://schemas.microsoft.com/office/drawing/2014/main" id="{6CA8ACE6-C46B-EE10-00DD-5C6A24846A2E}"/>
              </a:ext>
            </a:extLst>
          </p:cNvPr>
          <p:cNvPicPr>
            <a:picLocks noChangeAspect="1"/>
          </p:cNvPicPr>
          <p:nvPr/>
        </p:nvPicPr>
        <p:blipFill>
          <a:blip r:embed="rId4"/>
          <a:stretch>
            <a:fillRect/>
          </a:stretch>
        </p:blipFill>
        <p:spPr>
          <a:xfrm>
            <a:off x="5562600" y="5100811"/>
            <a:ext cx="6551936" cy="1644181"/>
          </a:xfrm>
          <a:prstGeom prst="rect">
            <a:avLst/>
          </a:prstGeom>
        </p:spPr>
      </p:pic>
    </p:spTree>
    <p:extLst>
      <p:ext uri="{BB962C8B-B14F-4D97-AF65-F5344CB8AC3E}">
        <p14:creationId xmlns:p14="http://schemas.microsoft.com/office/powerpoint/2010/main" val="3598207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4628-45CF-3424-94B6-B63D87830CA6}"/>
              </a:ext>
            </a:extLst>
          </p:cNvPr>
          <p:cNvSpPr>
            <a:spLocks noGrp="1"/>
          </p:cNvSpPr>
          <p:nvPr>
            <p:ph type="title"/>
          </p:nvPr>
        </p:nvSpPr>
        <p:spPr/>
        <p:txBody>
          <a:bodyPr>
            <a:normAutofit fontScale="90000"/>
          </a:bodyPr>
          <a:lstStyle/>
          <a:p>
            <a:r>
              <a:rPr lang="en-US" dirty="0"/>
              <a:t>Edit</a:t>
            </a:r>
          </a:p>
        </p:txBody>
      </p:sp>
      <p:pic>
        <p:nvPicPr>
          <p:cNvPr id="5" name="Picture 4">
            <a:extLst>
              <a:ext uri="{FF2B5EF4-FFF2-40B4-BE49-F238E27FC236}">
                <a16:creationId xmlns:a16="http://schemas.microsoft.com/office/drawing/2014/main" id="{FB9A7A7A-58F2-D70A-1CDF-CC24A99616DD}"/>
              </a:ext>
            </a:extLst>
          </p:cNvPr>
          <p:cNvPicPr>
            <a:picLocks noChangeAspect="1"/>
          </p:cNvPicPr>
          <p:nvPr/>
        </p:nvPicPr>
        <p:blipFill>
          <a:blip r:embed="rId2"/>
          <a:stretch>
            <a:fillRect/>
          </a:stretch>
        </p:blipFill>
        <p:spPr>
          <a:xfrm>
            <a:off x="28575" y="1133475"/>
            <a:ext cx="6210300" cy="2695575"/>
          </a:xfrm>
          <a:prstGeom prst="rect">
            <a:avLst/>
          </a:prstGeom>
        </p:spPr>
      </p:pic>
      <p:pic>
        <p:nvPicPr>
          <p:cNvPr id="7" name="Picture 6">
            <a:extLst>
              <a:ext uri="{FF2B5EF4-FFF2-40B4-BE49-F238E27FC236}">
                <a16:creationId xmlns:a16="http://schemas.microsoft.com/office/drawing/2014/main" id="{B68B770B-D839-B145-8944-93B15BD8A499}"/>
              </a:ext>
            </a:extLst>
          </p:cNvPr>
          <p:cNvPicPr>
            <a:picLocks noChangeAspect="1"/>
          </p:cNvPicPr>
          <p:nvPr/>
        </p:nvPicPr>
        <p:blipFill>
          <a:blip r:embed="rId3"/>
          <a:stretch>
            <a:fillRect/>
          </a:stretch>
        </p:blipFill>
        <p:spPr>
          <a:xfrm>
            <a:off x="6534150" y="1085849"/>
            <a:ext cx="5543550" cy="3329789"/>
          </a:xfrm>
          <a:prstGeom prst="rect">
            <a:avLst/>
          </a:prstGeom>
        </p:spPr>
      </p:pic>
      <p:pic>
        <p:nvPicPr>
          <p:cNvPr id="9" name="Picture 8">
            <a:extLst>
              <a:ext uri="{FF2B5EF4-FFF2-40B4-BE49-F238E27FC236}">
                <a16:creationId xmlns:a16="http://schemas.microsoft.com/office/drawing/2014/main" id="{357A175B-6BAC-C427-D852-CCC23CE1CB7D}"/>
              </a:ext>
            </a:extLst>
          </p:cNvPr>
          <p:cNvPicPr>
            <a:picLocks noChangeAspect="1"/>
          </p:cNvPicPr>
          <p:nvPr/>
        </p:nvPicPr>
        <p:blipFill>
          <a:blip r:embed="rId4"/>
          <a:stretch>
            <a:fillRect/>
          </a:stretch>
        </p:blipFill>
        <p:spPr>
          <a:xfrm>
            <a:off x="6534150" y="4519612"/>
            <a:ext cx="5543550" cy="2002007"/>
          </a:xfrm>
          <a:prstGeom prst="rect">
            <a:avLst/>
          </a:prstGeom>
        </p:spPr>
      </p:pic>
      <p:cxnSp>
        <p:nvCxnSpPr>
          <p:cNvPr id="11" name="Straight Connector 10">
            <a:extLst>
              <a:ext uri="{FF2B5EF4-FFF2-40B4-BE49-F238E27FC236}">
                <a16:creationId xmlns:a16="http://schemas.microsoft.com/office/drawing/2014/main" id="{71A3DE1D-8467-A300-A055-3A778A85E37C}"/>
              </a:ext>
            </a:extLst>
          </p:cNvPr>
          <p:cNvCxnSpPr/>
          <p:nvPr/>
        </p:nvCxnSpPr>
        <p:spPr>
          <a:xfrm flipH="1">
            <a:off x="6657975" y="1133475"/>
            <a:ext cx="2514600" cy="32821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2445F45-82F5-97E1-D5E5-FABD9AB9F923}"/>
              </a:ext>
            </a:extLst>
          </p:cNvPr>
          <p:cNvCxnSpPr>
            <a:cxnSpLocks/>
          </p:cNvCxnSpPr>
          <p:nvPr/>
        </p:nvCxnSpPr>
        <p:spPr>
          <a:xfrm flipH="1">
            <a:off x="6657975" y="4742705"/>
            <a:ext cx="2514600" cy="1882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B806FE-819D-341C-4EA1-0D4B8F458D05}"/>
              </a:ext>
            </a:extLst>
          </p:cNvPr>
          <p:cNvCxnSpPr>
            <a:cxnSpLocks/>
          </p:cNvCxnSpPr>
          <p:nvPr/>
        </p:nvCxnSpPr>
        <p:spPr>
          <a:xfrm flipH="1" flipV="1">
            <a:off x="6657975" y="4742705"/>
            <a:ext cx="2514600" cy="17547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541CEF7-F6DC-0679-84AE-0E590388D93C}"/>
              </a:ext>
            </a:extLst>
          </p:cNvPr>
          <p:cNvCxnSpPr>
            <a:cxnSpLocks/>
          </p:cNvCxnSpPr>
          <p:nvPr/>
        </p:nvCxnSpPr>
        <p:spPr>
          <a:xfrm flipH="1" flipV="1">
            <a:off x="6534150" y="1361330"/>
            <a:ext cx="2638425" cy="30543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F12FAF49-3E17-519A-7ADB-F3B39221E701}"/>
              </a:ext>
            </a:extLst>
          </p:cNvPr>
          <p:cNvSpPr>
            <a:spLocks noGrp="1"/>
          </p:cNvSpPr>
          <p:nvPr>
            <p:ph idx="1"/>
          </p:nvPr>
        </p:nvSpPr>
        <p:spPr>
          <a:xfrm>
            <a:off x="106039" y="3981450"/>
            <a:ext cx="5456561" cy="2695575"/>
          </a:xfrm>
        </p:spPr>
        <p:txBody>
          <a:bodyPr>
            <a:normAutofit/>
          </a:bodyPr>
          <a:lstStyle/>
          <a:p>
            <a:r>
              <a:rPr lang="en-US" dirty="0"/>
              <a:t>Take ST 22-2, pages 35-44 and have it next too you when you’re editing!</a:t>
            </a:r>
          </a:p>
        </p:txBody>
      </p:sp>
    </p:spTree>
    <p:extLst>
      <p:ext uri="{BB962C8B-B14F-4D97-AF65-F5344CB8AC3E}">
        <p14:creationId xmlns:p14="http://schemas.microsoft.com/office/powerpoint/2010/main" val="2204202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43601-23D0-D3D4-6314-BDEE4402D232}"/>
              </a:ext>
            </a:extLst>
          </p:cNvPr>
          <p:cNvSpPr>
            <a:spLocks noGrp="1"/>
          </p:cNvSpPr>
          <p:nvPr>
            <p:ph type="title"/>
          </p:nvPr>
        </p:nvSpPr>
        <p:spPr/>
        <p:txBody>
          <a:bodyPr>
            <a:normAutofit fontScale="90000"/>
          </a:bodyPr>
          <a:lstStyle/>
          <a:p>
            <a:r>
              <a:rPr lang="en-US" dirty="0"/>
              <a:t>Publish</a:t>
            </a:r>
          </a:p>
        </p:txBody>
      </p:sp>
      <p:sp>
        <p:nvSpPr>
          <p:cNvPr id="3" name="Content Placeholder 2">
            <a:extLst>
              <a:ext uri="{FF2B5EF4-FFF2-40B4-BE49-F238E27FC236}">
                <a16:creationId xmlns:a16="http://schemas.microsoft.com/office/drawing/2014/main" id="{63863B2C-D5BF-B4C1-6BD8-43152FAFDF7A}"/>
              </a:ext>
            </a:extLst>
          </p:cNvPr>
          <p:cNvSpPr>
            <a:spLocks noGrp="1"/>
          </p:cNvSpPr>
          <p:nvPr>
            <p:ph idx="1"/>
          </p:nvPr>
        </p:nvSpPr>
        <p:spPr>
          <a:xfrm>
            <a:off x="695325" y="1099022"/>
            <a:ext cx="10515600" cy="3841267"/>
          </a:xfrm>
        </p:spPr>
        <p:txBody>
          <a:bodyPr/>
          <a:lstStyle/>
          <a:p>
            <a:r>
              <a:rPr lang="en-US" dirty="0"/>
              <a:t>Proofread! Take have a peer review it, read aloud!</a:t>
            </a:r>
          </a:p>
          <a:p>
            <a:r>
              <a:rPr lang="en-US" dirty="0"/>
              <a:t>Cite Correctly</a:t>
            </a:r>
          </a:p>
          <a:p>
            <a:r>
              <a:rPr lang="en-US" dirty="0"/>
              <a:t>The example paper in your class calendar has a formatted paper!</a:t>
            </a:r>
          </a:p>
        </p:txBody>
      </p:sp>
      <p:pic>
        <p:nvPicPr>
          <p:cNvPr id="5" name="Picture 4">
            <a:extLst>
              <a:ext uri="{FF2B5EF4-FFF2-40B4-BE49-F238E27FC236}">
                <a16:creationId xmlns:a16="http://schemas.microsoft.com/office/drawing/2014/main" id="{7B1E3EDD-569A-C6B1-6CC1-5F28E1CB5613}"/>
              </a:ext>
            </a:extLst>
          </p:cNvPr>
          <p:cNvPicPr>
            <a:picLocks noChangeAspect="1"/>
          </p:cNvPicPr>
          <p:nvPr/>
        </p:nvPicPr>
        <p:blipFill>
          <a:blip r:embed="rId2"/>
          <a:stretch>
            <a:fillRect/>
          </a:stretch>
        </p:blipFill>
        <p:spPr>
          <a:xfrm>
            <a:off x="0" y="2643398"/>
            <a:ext cx="5834062" cy="2637131"/>
          </a:xfrm>
          <a:prstGeom prst="rect">
            <a:avLst/>
          </a:prstGeom>
        </p:spPr>
      </p:pic>
      <p:sp>
        <p:nvSpPr>
          <p:cNvPr id="8" name="Speech Bubble: Rectangle 7">
            <a:extLst>
              <a:ext uri="{FF2B5EF4-FFF2-40B4-BE49-F238E27FC236}">
                <a16:creationId xmlns:a16="http://schemas.microsoft.com/office/drawing/2014/main" id="{EB864205-5406-EBCC-27C4-41D16F0AA918}"/>
              </a:ext>
            </a:extLst>
          </p:cNvPr>
          <p:cNvSpPr/>
          <p:nvPr/>
        </p:nvSpPr>
        <p:spPr>
          <a:xfrm>
            <a:off x="10047632" y="3019655"/>
            <a:ext cx="1829281" cy="1304925"/>
          </a:xfrm>
          <a:prstGeom prst="wedgeRectCallout">
            <a:avLst>
              <a:gd name="adj1" fmla="val -110913"/>
              <a:gd name="adj2" fmla="val 123821"/>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Author say something relevant at the IW conference?</a:t>
            </a:r>
          </a:p>
        </p:txBody>
      </p:sp>
      <p:pic>
        <p:nvPicPr>
          <p:cNvPr id="10" name="Picture 9">
            <a:extLst>
              <a:ext uri="{FF2B5EF4-FFF2-40B4-BE49-F238E27FC236}">
                <a16:creationId xmlns:a16="http://schemas.microsoft.com/office/drawing/2014/main" id="{5D0F4EA4-95B0-8B5F-FECF-ED40D8800B07}"/>
              </a:ext>
            </a:extLst>
          </p:cNvPr>
          <p:cNvPicPr>
            <a:picLocks noChangeAspect="1"/>
          </p:cNvPicPr>
          <p:nvPr/>
        </p:nvPicPr>
        <p:blipFill>
          <a:blip r:embed="rId3"/>
          <a:stretch>
            <a:fillRect/>
          </a:stretch>
        </p:blipFill>
        <p:spPr>
          <a:xfrm>
            <a:off x="5095875" y="5280530"/>
            <a:ext cx="6998640" cy="1473841"/>
          </a:xfrm>
          <a:prstGeom prst="rect">
            <a:avLst/>
          </a:prstGeom>
        </p:spPr>
      </p:pic>
    </p:spTree>
    <p:extLst>
      <p:ext uri="{BB962C8B-B14F-4D97-AF65-F5344CB8AC3E}">
        <p14:creationId xmlns:p14="http://schemas.microsoft.com/office/powerpoint/2010/main" val="2575757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085C-055D-965E-D4D5-666465872DA2}"/>
              </a:ext>
            </a:extLst>
          </p:cNvPr>
          <p:cNvSpPr>
            <a:spLocks noGrp="1"/>
          </p:cNvSpPr>
          <p:nvPr>
            <p:ph type="title"/>
          </p:nvPr>
        </p:nvSpPr>
        <p:spPr>
          <a:xfrm>
            <a:off x="1425282" y="123604"/>
            <a:ext cx="9264054" cy="502549"/>
          </a:xfrm>
        </p:spPr>
        <p:txBody>
          <a:bodyPr>
            <a:normAutofit fontScale="90000"/>
          </a:bodyPr>
          <a:lstStyle/>
          <a:p>
            <a:r>
              <a:rPr lang="en-US" dirty="0"/>
              <a:t>Not citing will be an automatic fail and redo</a:t>
            </a:r>
          </a:p>
        </p:txBody>
      </p:sp>
      <p:pic>
        <p:nvPicPr>
          <p:cNvPr id="7" name="Picture 6">
            <a:extLst>
              <a:ext uri="{FF2B5EF4-FFF2-40B4-BE49-F238E27FC236}">
                <a16:creationId xmlns:a16="http://schemas.microsoft.com/office/drawing/2014/main" id="{D945DA21-0516-9605-C847-8D96C1EBCC78}"/>
              </a:ext>
            </a:extLst>
          </p:cNvPr>
          <p:cNvPicPr>
            <a:picLocks noChangeAspect="1"/>
          </p:cNvPicPr>
          <p:nvPr/>
        </p:nvPicPr>
        <p:blipFill>
          <a:blip r:embed="rId3"/>
          <a:stretch>
            <a:fillRect/>
          </a:stretch>
        </p:blipFill>
        <p:spPr>
          <a:xfrm>
            <a:off x="103997" y="1582883"/>
            <a:ext cx="6267767" cy="5256628"/>
          </a:xfrm>
          <a:prstGeom prst="rect">
            <a:avLst/>
          </a:prstGeom>
        </p:spPr>
      </p:pic>
      <p:pic>
        <p:nvPicPr>
          <p:cNvPr id="9" name="Picture 8">
            <a:extLst>
              <a:ext uri="{FF2B5EF4-FFF2-40B4-BE49-F238E27FC236}">
                <a16:creationId xmlns:a16="http://schemas.microsoft.com/office/drawing/2014/main" id="{6BF2A325-48C2-BB2D-9C81-9C24AC14A8CC}"/>
              </a:ext>
            </a:extLst>
          </p:cNvPr>
          <p:cNvPicPr>
            <a:picLocks noChangeAspect="1"/>
          </p:cNvPicPr>
          <p:nvPr/>
        </p:nvPicPr>
        <p:blipFill>
          <a:blip r:embed="rId4"/>
          <a:stretch>
            <a:fillRect/>
          </a:stretch>
        </p:blipFill>
        <p:spPr>
          <a:xfrm>
            <a:off x="6076809" y="1678918"/>
            <a:ext cx="5670036" cy="5160593"/>
          </a:xfrm>
          <a:prstGeom prst="rect">
            <a:avLst/>
          </a:prstGeom>
        </p:spPr>
      </p:pic>
      <p:sp>
        <p:nvSpPr>
          <p:cNvPr id="3" name="Rectangle 2">
            <a:extLst>
              <a:ext uri="{FF2B5EF4-FFF2-40B4-BE49-F238E27FC236}">
                <a16:creationId xmlns:a16="http://schemas.microsoft.com/office/drawing/2014/main" id="{84806B71-74F8-7623-4E32-47C152979B08}"/>
              </a:ext>
            </a:extLst>
          </p:cNvPr>
          <p:cNvSpPr/>
          <p:nvPr/>
        </p:nvSpPr>
        <p:spPr>
          <a:xfrm>
            <a:off x="6254496" y="2350008"/>
            <a:ext cx="886968" cy="24688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3FDAFAC-1BEB-80EB-0BF2-71726A01B41A}"/>
              </a:ext>
            </a:extLst>
          </p:cNvPr>
          <p:cNvSpPr/>
          <p:nvPr/>
        </p:nvSpPr>
        <p:spPr>
          <a:xfrm>
            <a:off x="7467600" y="2625852"/>
            <a:ext cx="963168" cy="24688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0A7BF8B-E2F6-27DD-23FE-A8165FF023EA}"/>
              </a:ext>
            </a:extLst>
          </p:cNvPr>
          <p:cNvSpPr/>
          <p:nvPr/>
        </p:nvSpPr>
        <p:spPr>
          <a:xfrm>
            <a:off x="9061704" y="3253740"/>
            <a:ext cx="1944624" cy="24688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6269F48-4CAA-7FF4-A2F0-8366DF177C34}"/>
              </a:ext>
            </a:extLst>
          </p:cNvPr>
          <p:cNvSpPr/>
          <p:nvPr/>
        </p:nvSpPr>
        <p:spPr>
          <a:xfrm>
            <a:off x="6148105" y="3845663"/>
            <a:ext cx="1413983" cy="24688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57B53B5-8E4E-DE25-C0E2-BF0D0B85E9B0}"/>
              </a:ext>
            </a:extLst>
          </p:cNvPr>
          <p:cNvSpPr/>
          <p:nvPr/>
        </p:nvSpPr>
        <p:spPr>
          <a:xfrm>
            <a:off x="10662547" y="4464407"/>
            <a:ext cx="575430" cy="24688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ABF67F4-F7B4-7193-AF64-8B50316C355C}"/>
              </a:ext>
            </a:extLst>
          </p:cNvPr>
          <p:cNvSpPr/>
          <p:nvPr/>
        </p:nvSpPr>
        <p:spPr>
          <a:xfrm>
            <a:off x="10869811" y="5402872"/>
            <a:ext cx="575430" cy="24688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0BFB1D4-9E16-F59D-A52A-F1538BC71ED2}"/>
              </a:ext>
            </a:extLst>
          </p:cNvPr>
          <p:cNvSpPr txBox="1">
            <a:spLocks/>
          </p:cNvSpPr>
          <p:nvPr/>
        </p:nvSpPr>
        <p:spPr>
          <a:xfrm>
            <a:off x="769962" y="1150380"/>
            <a:ext cx="4094646" cy="502549"/>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Initial Submission</a:t>
            </a:r>
          </a:p>
        </p:txBody>
      </p:sp>
      <p:sp>
        <p:nvSpPr>
          <p:cNvPr id="12" name="Title 1">
            <a:extLst>
              <a:ext uri="{FF2B5EF4-FFF2-40B4-BE49-F238E27FC236}">
                <a16:creationId xmlns:a16="http://schemas.microsoft.com/office/drawing/2014/main" id="{16B90BFB-426D-AE9D-4F96-482F390B9A31}"/>
              </a:ext>
            </a:extLst>
          </p:cNvPr>
          <p:cNvSpPr txBox="1">
            <a:spLocks/>
          </p:cNvSpPr>
          <p:nvPr/>
        </p:nvSpPr>
        <p:spPr>
          <a:xfrm>
            <a:off x="6697980" y="1150379"/>
            <a:ext cx="4094646" cy="502549"/>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After re-write</a:t>
            </a:r>
          </a:p>
        </p:txBody>
      </p:sp>
    </p:spTree>
    <p:extLst>
      <p:ext uri="{BB962C8B-B14F-4D97-AF65-F5344CB8AC3E}">
        <p14:creationId xmlns:p14="http://schemas.microsoft.com/office/powerpoint/2010/main" val="2681038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189C1-580A-BF1D-9006-E19B19252403}"/>
              </a:ext>
            </a:extLst>
          </p:cNvPr>
          <p:cNvSpPr>
            <a:spLocks noGrp="1"/>
          </p:cNvSpPr>
          <p:nvPr>
            <p:ph type="title"/>
          </p:nvPr>
        </p:nvSpPr>
        <p:spPr>
          <a:xfrm>
            <a:off x="1659030" y="194445"/>
            <a:ext cx="8879115" cy="502549"/>
          </a:xfrm>
        </p:spPr>
        <p:txBody>
          <a:bodyPr>
            <a:normAutofit/>
          </a:bodyPr>
          <a:lstStyle/>
          <a:p>
            <a:pPr algn="ctr"/>
            <a:r>
              <a:rPr lang="en-US" sz="2800" b="1"/>
              <a:t>Terminal Learning Objective/Learning Domains</a:t>
            </a:r>
          </a:p>
        </p:txBody>
      </p:sp>
      <p:sp>
        <p:nvSpPr>
          <p:cNvPr id="4" name="Slide Number Placeholder 3">
            <a:extLst>
              <a:ext uri="{FF2B5EF4-FFF2-40B4-BE49-F238E27FC236}">
                <a16:creationId xmlns:a16="http://schemas.microsoft.com/office/drawing/2014/main" id="{3CDE711D-9B0E-3C87-626A-C433F5DA5AF8}"/>
              </a:ext>
            </a:extLst>
          </p:cNvPr>
          <p:cNvSpPr>
            <a:spLocks noGrp="1"/>
          </p:cNvSpPr>
          <p:nvPr>
            <p:ph type="sldNum" sz="quarter" idx="12"/>
          </p:nvPr>
        </p:nvSpPr>
        <p:spPr>
          <a:xfrm>
            <a:off x="9448800" y="6583680"/>
            <a:ext cx="2743200" cy="274320"/>
          </a:xfrm>
        </p:spPr>
        <p:txBody>
          <a:bodyPr/>
          <a:lstStyle/>
          <a:p>
            <a:pPr defTabSz="685800"/>
            <a:fld id="{F63BD8E1-6BB0-4117-80B3-89186B8B9DB2}" type="slidenum">
              <a:rPr lang="en-US">
                <a:solidFill>
                  <a:prstClr val="black">
                    <a:tint val="75000"/>
                  </a:prstClr>
                </a:solidFill>
              </a:rPr>
              <a:pPr defTabSz="685800"/>
              <a:t>2</a:t>
            </a:fld>
            <a:endParaRPr lang="en-US">
              <a:solidFill>
                <a:prstClr val="black">
                  <a:tint val="75000"/>
                </a:prstClr>
              </a:solidFill>
            </a:endParaRPr>
          </a:p>
        </p:txBody>
      </p:sp>
      <p:cxnSp>
        <p:nvCxnSpPr>
          <p:cNvPr id="5" name="Straight Connector 4">
            <a:extLst>
              <a:ext uri="{FF2B5EF4-FFF2-40B4-BE49-F238E27FC236}">
                <a16:creationId xmlns:a16="http://schemas.microsoft.com/office/drawing/2014/main" id="{890DE694-B828-FD44-156E-0383B4C4A3C7}"/>
              </a:ext>
            </a:extLst>
          </p:cNvPr>
          <p:cNvCxnSpPr>
            <a:cxnSpLocks/>
          </p:cNvCxnSpPr>
          <p:nvPr/>
        </p:nvCxnSpPr>
        <p:spPr>
          <a:xfrm flipH="1">
            <a:off x="6096000" y="852854"/>
            <a:ext cx="12233" cy="5722254"/>
          </a:xfrm>
          <a:prstGeom prst="line">
            <a:avLst/>
          </a:prstGeom>
          <a:noFill/>
          <a:ln w="6350" cap="flat" cmpd="sng" algn="ctr">
            <a:solidFill>
              <a:sysClr val="windowText" lastClr="000000"/>
            </a:solidFill>
            <a:prstDash val="solid"/>
            <a:miter lim="800000"/>
          </a:ln>
          <a:effectLst/>
        </p:spPr>
      </p:cxnSp>
      <p:cxnSp>
        <p:nvCxnSpPr>
          <p:cNvPr id="6" name="Straight Connector 5">
            <a:extLst>
              <a:ext uri="{FF2B5EF4-FFF2-40B4-BE49-F238E27FC236}">
                <a16:creationId xmlns:a16="http://schemas.microsoft.com/office/drawing/2014/main" id="{ABA6021B-2260-4961-F4F8-F8113D9B677B}"/>
              </a:ext>
            </a:extLst>
          </p:cNvPr>
          <p:cNvCxnSpPr>
            <a:cxnSpLocks/>
          </p:cNvCxnSpPr>
          <p:nvPr/>
        </p:nvCxnSpPr>
        <p:spPr>
          <a:xfrm>
            <a:off x="342900" y="4100512"/>
            <a:ext cx="11341100" cy="0"/>
          </a:xfrm>
          <a:prstGeom prst="line">
            <a:avLst/>
          </a:prstGeom>
          <a:noFill/>
          <a:ln w="6350" cap="flat" cmpd="sng" algn="ctr">
            <a:solidFill>
              <a:sysClr val="windowText" lastClr="000000"/>
            </a:solidFill>
            <a:prstDash val="solid"/>
            <a:miter lim="800000"/>
          </a:ln>
          <a:effectLst/>
        </p:spPr>
      </p:cxnSp>
      <p:sp>
        <p:nvSpPr>
          <p:cNvPr id="10" name="Rectangle 9">
            <a:extLst>
              <a:ext uri="{FF2B5EF4-FFF2-40B4-BE49-F238E27FC236}">
                <a16:creationId xmlns:a16="http://schemas.microsoft.com/office/drawing/2014/main" id="{FCA31265-612B-7A3A-77DF-E0B5A66393F0}"/>
              </a:ext>
            </a:extLst>
          </p:cNvPr>
          <p:cNvSpPr/>
          <p:nvPr/>
        </p:nvSpPr>
        <p:spPr>
          <a:xfrm>
            <a:off x="6519944" y="4081395"/>
            <a:ext cx="5325244" cy="2169825"/>
          </a:xfrm>
          <a:prstGeom prst="rect">
            <a:avLst/>
          </a:prstGeom>
        </p:spPr>
        <p:txBody>
          <a:bodyPr wrap="square" lIns="91440" tIns="45720" rIns="91440" bIns="45720" anchor="t">
            <a:spAutoFit/>
          </a:bodyPr>
          <a:lstStyle/>
          <a:p>
            <a:pPr defTabSz="685800" eaLnBrk="0" hangingPunct="0">
              <a:spcBef>
                <a:spcPct val="50000"/>
              </a:spcBef>
              <a:defRPr/>
            </a:pPr>
            <a:r>
              <a:rPr lang="en-US" b="1" kern="0" dirty="0">
                <a:solidFill>
                  <a:prstClr val="black"/>
                </a:solidFill>
                <a:latin typeface=" Arial" panose="02020603050405020304"/>
              </a:rPr>
              <a:t>Safety Requirements:  </a:t>
            </a:r>
            <a:r>
              <a:rPr lang="en-US" kern="0" dirty="0">
                <a:solidFill>
                  <a:prstClr val="black"/>
                </a:solidFill>
                <a:latin typeface=" Arial" panose="02020603050405020304"/>
              </a:rPr>
              <a:t>No major considerations</a:t>
            </a:r>
          </a:p>
          <a:p>
            <a:pPr defTabSz="685800" eaLnBrk="0" hangingPunct="0">
              <a:spcBef>
                <a:spcPct val="50000"/>
              </a:spcBef>
              <a:defRPr/>
            </a:pPr>
            <a:r>
              <a:rPr lang="en-US" b="1" kern="0" dirty="0">
                <a:solidFill>
                  <a:prstClr val="black"/>
                </a:solidFill>
                <a:latin typeface=" Arial" panose="02020603050405020304"/>
              </a:rPr>
              <a:t>Risk Assessment Level:  </a:t>
            </a:r>
            <a:r>
              <a:rPr lang="en-US" kern="0" dirty="0">
                <a:solidFill>
                  <a:prstClr val="black"/>
                </a:solidFill>
                <a:latin typeface=" Arial" panose="02020603050405020304"/>
              </a:rPr>
              <a:t>Low</a:t>
            </a:r>
          </a:p>
          <a:p>
            <a:pPr defTabSz="685800" eaLnBrk="0" hangingPunct="0">
              <a:spcBef>
                <a:spcPct val="50000"/>
              </a:spcBef>
              <a:defRPr/>
            </a:pPr>
            <a:r>
              <a:rPr lang="en-US" b="1" kern="0" dirty="0">
                <a:solidFill>
                  <a:prstClr val="black"/>
                </a:solidFill>
                <a:latin typeface=" Arial" panose="02020603050405020304"/>
              </a:rPr>
              <a:t>Environmental Considerations:  </a:t>
            </a:r>
            <a:r>
              <a:rPr lang="en-US" kern="0" dirty="0">
                <a:solidFill>
                  <a:prstClr val="black"/>
                </a:solidFill>
                <a:latin typeface=" Arial" panose="02020603050405020304"/>
              </a:rPr>
              <a:t>None</a:t>
            </a:r>
          </a:p>
          <a:p>
            <a:pPr defTabSz="685800" eaLnBrk="0" hangingPunct="0">
              <a:spcBef>
                <a:spcPct val="50000"/>
              </a:spcBef>
              <a:defRPr/>
            </a:pPr>
            <a:r>
              <a:rPr lang="en-US" b="1" kern="0" dirty="0">
                <a:solidFill>
                  <a:prstClr val="black"/>
                </a:solidFill>
                <a:latin typeface=" Arial" panose="02020603050405020304"/>
              </a:rPr>
              <a:t>Evaluation: </a:t>
            </a:r>
            <a:r>
              <a:rPr lang="en-US" kern="0" dirty="0">
                <a:solidFill>
                  <a:prstClr val="black"/>
                </a:solidFill>
                <a:latin typeface=" Arial" panose="02020603050405020304"/>
              </a:rPr>
              <a:t>Individual contribution, presentation skills, groups learning exercises, Checks on Learning, and practical exercises</a:t>
            </a:r>
          </a:p>
        </p:txBody>
      </p:sp>
      <p:graphicFrame>
        <p:nvGraphicFramePr>
          <p:cNvPr id="16" name="Table 15">
            <a:extLst>
              <a:ext uri="{FF2B5EF4-FFF2-40B4-BE49-F238E27FC236}">
                <a16:creationId xmlns:a16="http://schemas.microsoft.com/office/drawing/2014/main" id="{DA8868B1-132B-F41B-CB94-91F5F87AD6A8}"/>
              </a:ext>
            </a:extLst>
          </p:cNvPr>
          <p:cNvGraphicFramePr>
            <a:graphicFrameLocks noGrp="1"/>
          </p:cNvGraphicFramePr>
          <p:nvPr>
            <p:extLst>
              <p:ext uri="{D42A27DB-BD31-4B8C-83A1-F6EECF244321}">
                <p14:modId xmlns:p14="http://schemas.microsoft.com/office/powerpoint/2010/main" val="341104152"/>
              </p:ext>
            </p:extLst>
          </p:nvPr>
        </p:nvGraphicFramePr>
        <p:xfrm>
          <a:off x="6462434" y="1326104"/>
          <a:ext cx="5132666" cy="1509642"/>
        </p:xfrm>
        <a:graphic>
          <a:graphicData uri="http://schemas.openxmlformats.org/drawingml/2006/table">
            <a:tbl>
              <a:tblPr firstRow="1" bandRow="1"/>
              <a:tblGrid>
                <a:gridCol w="2566333">
                  <a:extLst>
                    <a:ext uri="{9D8B030D-6E8A-4147-A177-3AD203B41FA5}">
                      <a16:colId xmlns:a16="http://schemas.microsoft.com/office/drawing/2014/main" val="20000"/>
                    </a:ext>
                  </a:extLst>
                </a:gridCol>
                <a:gridCol w="2566333">
                  <a:extLst>
                    <a:ext uri="{9D8B030D-6E8A-4147-A177-3AD203B41FA5}">
                      <a16:colId xmlns:a16="http://schemas.microsoft.com/office/drawing/2014/main" val="20001"/>
                    </a:ext>
                  </a:extLst>
                </a:gridCol>
              </a:tblGrid>
              <a:tr h="634999">
                <a:tc>
                  <a:txBody>
                    <a:bodyPr/>
                    <a:lstStyle>
                      <a:lvl1pPr marL="0" algn="l" defTabSz="1219215" rtl="0" eaLnBrk="1" latinLnBrk="0" hangingPunct="1">
                        <a:defRPr sz="2400" b="1" kern="1200">
                          <a:solidFill>
                            <a:schemeClr val="lt1"/>
                          </a:solidFill>
                          <a:latin typeface="Arial"/>
                        </a:defRPr>
                      </a:lvl1pPr>
                      <a:lvl2pPr marL="609608" algn="l" defTabSz="1219215" rtl="0" eaLnBrk="1" latinLnBrk="0" hangingPunct="1">
                        <a:defRPr sz="2400" b="1" kern="1200">
                          <a:solidFill>
                            <a:schemeClr val="lt1"/>
                          </a:solidFill>
                          <a:latin typeface="Arial"/>
                        </a:defRPr>
                      </a:lvl2pPr>
                      <a:lvl3pPr marL="1219215" algn="l" defTabSz="1219215" rtl="0" eaLnBrk="1" latinLnBrk="0" hangingPunct="1">
                        <a:defRPr sz="2400" b="1" kern="1200">
                          <a:solidFill>
                            <a:schemeClr val="lt1"/>
                          </a:solidFill>
                          <a:latin typeface="Arial"/>
                        </a:defRPr>
                      </a:lvl3pPr>
                      <a:lvl4pPr marL="1828823" algn="l" defTabSz="1219215" rtl="0" eaLnBrk="1" latinLnBrk="0" hangingPunct="1">
                        <a:defRPr sz="2400" b="1" kern="1200">
                          <a:solidFill>
                            <a:schemeClr val="lt1"/>
                          </a:solidFill>
                          <a:latin typeface="Arial"/>
                        </a:defRPr>
                      </a:lvl4pPr>
                      <a:lvl5pPr marL="2438430" algn="l" defTabSz="1219215" rtl="0" eaLnBrk="1" latinLnBrk="0" hangingPunct="1">
                        <a:defRPr sz="2400" b="1" kern="1200">
                          <a:solidFill>
                            <a:schemeClr val="lt1"/>
                          </a:solidFill>
                          <a:latin typeface="Arial"/>
                        </a:defRPr>
                      </a:lvl5pPr>
                      <a:lvl6pPr marL="3048038" algn="l" defTabSz="1219215" rtl="0" eaLnBrk="1" latinLnBrk="0" hangingPunct="1">
                        <a:defRPr sz="2400" b="1" kern="1200">
                          <a:solidFill>
                            <a:schemeClr val="lt1"/>
                          </a:solidFill>
                          <a:latin typeface="Arial"/>
                        </a:defRPr>
                      </a:lvl6pPr>
                      <a:lvl7pPr marL="3657646" algn="l" defTabSz="1219215" rtl="0" eaLnBrk="1" latinLnBrk="0" hangingPunct="1">
                        <a:defRPr sz="2400" b="1" kern="1200">
                          <a:solidFill>
                            <a:schemeClr val="lt1"/>
                          </a:solidFill>
                          <a:latin typeface="Arial"/>
                        </a:defRPr>
                      </a:lvl7pPr>
                      <a:lvl8pPr marL="4267253" algn="l" defTabSz="1219215" rtl="0" eaLnBrk="1" latinLnBrk="0" hangingPunct="1">
                        <a:defRPr sz="2400" b="1" kern="1200">
                          <a:solidFill>
                            <a:schemeClr val="lt1"/>
                          </a:solidFill>
                          <a:latin typeface="Arial"/>
                        </a:defRPr>
                      </a:lvl8pPr>
                      <a:lvl9pPr marL="4876861" algn="l" defTabSz="1219215" rtl="0" eaLnBrk="1" latinLnBrk="0" hangingPunct="1">
                        <a:defRPr sz="2400" b="1" kern="1200">
                          <a:solidFill>
                            <a:schemeClr val="lt1"/>
                          </a:solidFill>
                          <a:latin typeface="Arial"/>
                        </a:defRPr>
                      </a:lvl9pPr>
                    </a:lstStyle>
                    <a:p>
                      <a:r>
                        <a:rPr lang="en-US" sz="1800" dirty="0"/>
                        <a:t>Learning Domain</a:t>
                      </a:r>
                    </a:p>
                  </a:txBody>
                  <a:tcPr marL="68580" marR="68580" marT="34290" marB="3429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solidFill>
                  </a:tcPr>
                </a:tc>
                <a:tc>
                  <a:txBody>
                    <a:bodyPr/>
                    <a:lstStyle>
                      <a:lvl1pPr marL="0" algn="l" defTabSz="1219215" rtl="0" eaLnBrk="1" latinLnBrk="0" hangingPunct="1">
                        <a:defRPr sz="2400" b="1" kern="1200">
                          <a:solidFill>
                            <a:schemeClr val="lt1"/>
                          </a:solidFill>
                          <a:latin typeface="Arial"/>
                        </a:defRPr>
                      </a:lvl1pPr>
                      <a:lvl2pPr marL="609608" algn="l" defTabSz="1219215" rtl="0" eaLnBrk="1" latinLnBrk="0" hangingPunct="1">
                        <a:defRPr sz="2400" b="1" kern="1200">
                          <a:solidFill>
                            <a:schemeClr val="lt1"/>
                          </a:solidFill>
                          <a:latin typeface="Arial"/>
                        </a:defRPr>
                      </a:lvl2pPr>
                      <a:lvl3pPr marL="1219215" algn="l" defTabSz="1219215" rtl="0" eaLnBrk="1" latinLnBrk="0" hangingPunct="1">
                        <a:defRPr sz="2400" b="1" kern="1200">
                          <a:solidFill>
                            <a:schemeClr val="lt1"/>
                          </a:solidFill>
                          <a:latin typeface="Arial"/>
                        </a:defRPr>
                      </a:lvl3pPr>
                      <a:lvl4pPr marL="1828823" algn="l" defTabSz="1219215" rtl="0" eaLnBrk="1" latinLnBrk="0" hangingPunct="1">
                        <a:defRPr sz="2400" b="1" kern="1200">
                          <a:solidFill>
                            <a:schemeClr val="lt1"/>
                          </a:solidFill>
                          <a:latin typeface="Arial"/>
                        </a:defRPr>
                      </a:lvl4pPr>
                      <a:lvl5pPr marL="2438430" algn="l" defTabSz="1219215" rtl="0" eaLnBrk="1" latinLnBrk="0" hangingPunct="1">
                        <a:defRPr sz="2400" b="1" kern="1200">
                          <a:solidFill>
                            <a:schemeClr val="lt1"/>
                          </a:solidFill>
                          <a:latin typeface="Arial"/>
                        </a:defRPr>
                      </a:lvl5pPr>
                      <a:lvl6pPr marL="3048038" algn="l" defTabSz="1219215" rtl="0" eaLnBrk="1" latinLnBrk="0" hangingPunct="1">
                        <a:defRPr sz="2400" b="1" kern="1200">
                          <a:solidFill>
                            <a:schemeClr val="lt1"/>
                          </a:solidFill>
                          <a:latin typeface="Arial"/>
                        </a:defRPr>
                      </a:lvl6pPr>
                      <a:lvl7pPr marL="3657646" algn="l" defTabSz="1219215" rtl="0" eaLnBrk="1" latinLnBrk="0" hangingPunct="1">
                        <a:defRPr sz="2400" b="1" kern="1200">
                          <a:solidFill>
                            <a:schemeClr val="lt1"/>
                          </a:solidFill>
                          <a:latin typeface="Arial"/>
                        </a:defRPr>
                      </a:lvl7pPr>
                      <a:lvl8pPr marL="4267253" algn="l" defTabSz="1219215" rtl="0" eaLnBrk="1" latinLnBrk="0" hangingPunct="1">
                        <a:defRPr sz="2400" b="1" kern="1200">
                          <a:solidFill>
                            <a:schemeClr val="lt1"/>
                          </a:solidFill>
                          <a:latin typeface="Arial"/>
                        </a:defRPr>
                      </a:lvl8pPr>
                      <a:lvl9pPr marL="4876861" algn="l" defTabSz="1219215" rtl="0" eaLnBrk="1" latinLnBrk="0" hangingPunct="1">
                        <a:defRPr sz="2400" b="1" kern="1200">
                          <a:solidFill>
                            <a:schemeClr val="lt1"/>
                          </a:solidFill>
                          <a:latin typeface="Arial"/>
                        </a:defRPr>
                      </a:lvl9pPr>
                    </a:lstStyle>
                    <a:p>
                      <a:r>
                        <a:rPr lang="en-US" sz="1800" dirty="0"/>
                        <a:t>Level of Learning</a:t>
                      </a:r>
                    </a:p>
                  </a:txBody>
                  <a:tcPr marL="68580" marR="68580" marT="34290" marB="3429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0"/>
                  </a:ext>
                </a:extLst>
              </a:tr>
              <a:tr h="874643">
                <a:tc>
                  <a:txBody>
                    <a:bodyPr/>
                    <a:lstStyle>
                      <a:lvl1pPr marL="0" algn="l" defTabSz="1219215" rtl="0" eaLnBrk="1" latinLnBrk="0" hangingPunct="1">
                        <a:defRPr sz="2400" kern="1200">
                          <a:solidFill>
                            <a:schemeClr val="dk1"/>
                          </a:solidFill>
                          <a:latin typeface="Arial"/>
                        </a:defRPr>
                      </a:lvl1pPr>
                      <a:lvl2pPr marL="609608" algn="l" defTabSz="1219215" rtl="0" eaLnBrk="1" latinLnBrk="0" hangingPunct="1">
                        <a:defRPr sz="2400" kern="1200">
                          <a:solidFill>
                            <a:schemeClr val="dk1"/>
                          </a:solidFill>
                          <a:latin typeface="Arial"/>
                        </a:defRPr>
                      </a:lvl2pPr>
                      <a:lvl3pPr marL="1219215" algn="l" defTabSz="1219215" rtl="0" eaLnBrk="1" latinLnBrk="0" hangingPunct="1">
                        <a:defRPr sz="2400" kern="1200">
                          <a:solidFill>
                            <a:schemeClr val="dk1"/>
                          </a:solidFill>
                          <a:latin typeface="Arial"/>
                        </a:defRPr>
                      </a:lvl3pPr>
                      <a:lvl4pPr marL="1828823" algn="l" defTabSz="1219215" rtl="0" eaLnBrk="1" latinLnBrk="0" hangingPunct="1">
                        <a:defRPr sz="2400" kern="1200">
                          <a:solidFill>
                            <a:schemeClr val="dk1"/>
                          </a:solidFill>
                          <a:latin typeface="Arial"/>
                        </a:defRPr>
                      </a:lvl4pPr>
                      <a:lvl5pPr marL="2438430" algn="l" defTabSz="1219215" rtl="0" eaLnBrk="1" latinLnBrk="0" hangingPunct="1">
                        <a:defRPr sz="2400" kern="1200">
                          <a:solidFill>
                            <a:schemeClr val="dk1"/>
                          </a:solidFill>
                          <a:latin typeface="Arial"/>
                        </a:defRPr>
                      </a:lvl5pPr>
                      <a:lvl6pPr marL="3048038" algn="l" defTabSz="1219215" rtl="0" eaLnBrk="1" latinLnBrk="0" hangingPunct="1">
                        <a:defRPr sz="2400" kern="1200">
                          <a:solidFill>
                            <a:schemeClr val="dk1"/>
                          </a:solidFill>
                          <a:latin typeface="Arial"/>
                        </a:defRPr>
                      </a:lvl6pPr>
                      <a:lvl7pPr marL="3657646" algn="l" defTabSz="1219215" rtl="0" eaLnBrk="1" latinLnBrk="0" hangingPunct="1">
                        <a:defRPr sz="2400" kern="1200">
                          <a:solidFill>
                            <a:schemeClr val="dk1"/>
                          </a:solidFill>
                          <a:latin typeface="Arial"/>
                        </a:defRPr>
                      </a:lvl7pPr>
                      <a:lvl8pPr marL="4267253" algn="l" defTabSz="1219215" rtl="0" eaLnBrk="1" latinLnBrk="0" hangingPunct="1">
                        <a:defRPr sz="2400" kern="1200">
                          <a:solidFill>
                            <a:schemeClr val="dk1"/>
                          </a:solidFill>
                          <a:latin typeface="Arial"/>
                        </a:defRPr>
                      </a:lvl8pPr>
                      <a:lvl9pPr marL="4876861" algn="l" defTabSz="1219215" rtl="0" eaLnBrk="1" latinLnBrk="0" hangingPunct="1">
                        <a:defRPr sz="2400" kern="1200">
                          <a:solidFill>
                            <a:schemeClr val="dk1"/>
                          </a:solidFill>
                          <a:latin typeface="Arial"/>
                        </a:defRPr>
                      </a:lvl9pPr>
                    </a:lstStyle>
                    <a:p>
                      <a:r>
                        <a:rPr lang="en-US" sz="1800" dirty="0"/>
                        <a:t>Cognitive</a:t>
                      </a:r>
                    </a:p>
                  </a:txBody>
                  <a:tcPr marL="68580" marR="68580" marT="34290" marB="3429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lvl1pPr marL="0" algn="l" defTabSz="1219215" rtl="0" eaLnBrk="1" latinLnBrk="0" hangingPunct="1">
                        <a:defRPr sz="2400" kern="1200">
                          <a:solidFill>
                            <a:schemeClr val="dk1"/>
                          </a:solidFill>
                          <a:latin typeface="Arial"/>
                        </a:defRPr>
                      </a:lvl1pPr>
                      <a:lvl2pPr marL="609608" algn="l" defTabSz="1219215" rtl="0" eaLnBrk="1" latinLnBrk="0" hangingPunct="1">
                        <a:defRPr sz="2400" kern="1200">
                          <a:solidFill>
                            <a:schemeClr val="dk1"/>
                          </a:solidFill>
                          <a:latin typeface="Arial"/>
                        </a:defRPr>
                      </a:lvl2pPr>
                      <a:lvl3pPr marL="1219215" algn="l" defTabSz="1219215" rtl="0" eaLnBrk="1" latinLnBrk="0" hangingPunct="1">
                        <a:defRPr sz="2400" kern="1200">
                          <a:solidFill>
                            <a:schemeClr val="dk1"/>
                          </a:solidFill>
                          <a:latin typeface="Arial"/>
                        </a:defRPr>
                      </a:lvl3pPr>
                      <a:lvl4pPr marL="1828823" algn="l" defTabSz="1219215" rtl="0" eaLnBrk="1" latinLnBrk="0" hangingPunct="1">
                        <a:defRPr sz="2400" kern="1200">
                          <a:solidFill>
                            <a:schemeClr val="dk1"/>
                          </a:solidFill>
                          <a:latin typeface="Arial"/>
                        </a:defRPr>
                      </a:lvl4pPr>
                      <a:lvl5pPr marL="2438430" algn="l" defTabSz="1219215" rtl="0" eaLnBrk="1" latinLnBrk="0" hangingPunct="1">
                        <a:defRPr sz="2400" kern="1200">
                          <a:solidFill>
                            <a:schemeClr val="dk1"/>
                          </a:solidFill>
                          <a:latin typeface="Arial"/>
                        </a:defRPr>
                      </a:lvl5pPr>
                      <a:lvl6pPr marL="3048038" algn="l" defTabSz="1219215" rtl="0" eaLnBrk="1" latinLnBrk="0" hangingPunct="1">
                        <a:defRPr sz="2400" kern="1200">
                          <a:solidFill>
                            <a:schemeClr val="dk1"/>
                          </a:solidFill>
                          <a:latin typeface="Arial"/>
                        </a:defRPr>
                      </a:lvl6pPr>
                      <a:lvl7pPr marL="3657646" algn="l" defTabSz="1219215" rtl="0" eaLnBrk="1" latinLnBrk="0" hangingPunct="1">
                        <a:defRPr sz="2400" kern="1200">
                          <a:solidFill>
                            <a:schemeClr val="dk1"/>
                          </a:solidFill>
                          <a:latin typeface="Arial"/>
                        </a:defRPr>
                      </a:lvl7pPr>
                      <a:lvl8pPr marL="4267253" algn="l" defTabSz="1219215" rtl="0" eaLnBrk="1" latinLnBrk="0" hangingPunct="1">
                        <a:defRPr sz="2400" kern="1200">
                          <a:solidFill>
                            <a:schemeClr val="dk1"/>
                          </a:solidFill>
                          <a:latin typeface="Arial"/>
                        </a:defRPr>
                      </a:lvl8pPr>
                      <a:lvl9pPr marL="4876861" algn="l" defTabSz="1219215" rtl="0" eaLnBrk="1" latinLnBrk="0" hangingPunct="1">
                        <a:defRPr sz="2400" kern="1200">
                          <a:solidFill>
                            <a:schemeClr val="dk1"/>
                          </a:solidFill>
                          <a:latin typeface="Arial"/>
                        </a:defRPr>
                      </a:lvl9pPr>
                    </a:lstStyle>
                    <a:p>
                      <a:r>
                        <a:rPr lang="en-US" sz="1800" dirty="0"/>
                        <a:t>Understanding</a:t>
                      </a:r>
                    </a:p>
                    <a:p>
                      <a:r>
                        <a:rPr lang="en-US" sz="1800" dirty="0"/>
                        <a:t>Evaluate</a:t>
                      </a:r>
                    </a:p>
                  </a:txBody>
                  <a:tcPr marL="68580" marR="68580" marT="34290" marB="3429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5DDE2401-C3DD-7A5D-5929-2538F997A124}"/>
              </a:ext>
            </a:extLst>
          </p:cNvPr>
          <p:cNvSpPr txBox="1"/>
          <p:nvPr/>
        </p:nvSpPr>
        <p:spPr>
          <a:xfrm>
            <a:off x="1233890" y="6645"/>
            <a:ext cx="9114191" cy="300082"/>
          </a:xfrm>
          <a:prstGeom prst="rect">
            <a:avLst/>
          </a:prstGeom>
          <a:noFill/>
          <a:effectLst>
            <a:outerShdw blurRad="50800" dist="38100" dir="8100000" algn="tr" rotWithShape="0">
              <a:schemeClr val="bg1">
                <a:alpha val="40000"/>
              </a:scheme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00B050"/>
                </a:solidFill>
                <a:effectLst/>
                <a:uLnTx/>
                <a:uFillTx/>
                <a:latin typeface=" Arial"/>
                <a:ea typeface="+mn-ea"/>
                <a:cs typeface="+mn-cs"/>
              </a:rPr>
              <a:t> UNCLASSIFIED</a:t>
            </a:r>
          </a:p>
        </p:txBody>
      </p:sp>
      <p:sp>
        <p:nvSpPr>
          <p:cNvPr id="7" name="TextBox 6">
            <a:extLst>
              <a:ext uri="{FF2B5EF4-FFF2-40B4-BE49-F238E27FC236}">
                <a16:creationId xmlns:a16="http://schemas.microsoft.com/office/drawing/2014/main" id="{F6327C3B-E7E5-5C6E-3986-A79B6BA0E05D}"/>
              </a:ext>
            </a:extLst>
          </p:cNvPr>
          <p:cNvSpPr txBox="1"/>
          <p:nvPr/>
        </p:nvSpPr>
        <p:spPr>
          <a:xfrm>
            <a:off x="1248029" y="6516446"/>
            <a:ext cx="9114191" cy="300082"/>
          </a:xfrm>
          <a:prstGeom prst="rect">
            <a:avLst/>
          </a:prstGeom>
          <a:noFill/>
          <a:effectLst>
            <a:outerShdw blurRad="50800" dist="38100" dir="8100000" algn="tr" rotWithShape="0">
              <a:schemeClr val="bg1">
                <a:alpha val="40000"/>
              </a:scheme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00B050"/>
                </a:solidFill>
                <a:effectLst/>
                <a:uLnTx/>
                <a:uFillTx/>
                <a:latin typeface=" Arial"/>
                <a:ea typeface="+mn-ea"/>
                <a:cs typeface="+mn-cs"/>
              </a:rPr>
              <a:t> UNCLASSIFIED</a:t>
            </a:r>
          </a:p>
        </p:txBody>
      </p:sp>
      <p:sp>
        <p:nvSpPr>
          <p:cNvPr id="11" name="Rectangle 10">
            <a:extLst>
              <a:ext uri="{FF2B5EF4-FFF2-40B4-BE49-F238E27FC236}">
                <a16:creationId xmlns:a16="http://schemas.microsoft.com/office/drawing/2014/main" id="{ED4AF877-0FAA-BF28-0A0A-E344E2458284}"/>
              </a:ext>
            </a:extLst>
          </p:cNvPr>
          <p:cNvSpPr/>
          <p:nvPr/>
        </p:nvSpPr>
        <p:spPr>
          <a:xfrm>
            <a:off x="342900" y="1227016"/>
            <a:ext cx="5473526" cy="1754326"/>
          </a:xfrm>
          <a:prstGeom prst="rect">
            <a:avLst/>
          </a:prstGeom>
        </p:spPr>
        <p:txBody>
          <a:bodyPr wrap="square" lIns="91440" tIns="45720" rIns="91440" bIns="45720" anchor="t">
            <a:spAutoFit/>
          </a:bodyPr>
          <a:lstStyle/>
          <a:p>
            <a:r>
              <a:rPr lang="en-US" sz="1200" b="1" dirty="0">
                <a:latin typeface=" Arial" panose="02020603050405020304"/>
              </a:rPr>
              <a:t>Action:</a:t>
            </a:r>
            <a:r>
              <a:rPr lang="en-US" sz="1200" dirty="0">
                <a:latin typeface=" Arial" panose="02020603050405020304"/>
              </a:rPr>
              <a:t> Discuss writing assignment expectations.</a:t>
            </a:r>
          </a:p>
          <a:p>
            <a:endParaRPr lang="en-US" sz="1200" dirty="0">
              <a:latin typeface=" Arial" panose="02020603050405020304"/>
            </a:endParaRPr>
          </a:p>
          <a:p>
            <a:r>
              <a:rPr lang="en-US" sz="1200" b="1" dirty="0">
                <a:latin typeface=" Arial" panose="02020603050405020304"/>
              </a:rPr>
              <a:t>Condition:</a:t>
            </a:r>
            <a:r>
              <a:rPr lang="en-US" sz="1200" dirty="0">
                <a:latin typeface=" Arial" panose="02020603050405020304"/>
              </a:rPr>
              <a:t> In a Virtual classroom or training site, with appropriate graphical training aids, various learning activities, and peer and instructor feedback</a:t>
            </a:r>
            <a:r>
              <a:rPr lang="en-US" sz="1200" spc="-10" dirty="0">
                <a:latin typeface="Arial"/>
                <a:ea typeface="Times New Roman" panose="02020603050405020304" pitchFamily="18" charset="0"/>
                <a:cs typeface="Arial"/>
              </a:rPr>
              <a:t> the one hour assignment review informs student of expectations in their </a:t>
            </a:r>
            <a:r>
              <a:rPr lang="en-US" sz="1200" spc="-10">
                <a:latin typeface="Arial"/>
                <a:ea typeface="Times New Roman" panose="02020603050405020304" pitchFamily="18" charset="0"/>
                <a:cs typeface="Arial"/>
              </a:rPr>
              <a:t>assignment.</a:t>
            </a:r>
            <a:r>
              <a:rPr lang="en-US" sz="1200" kern="100">
                <a:latin typeface="Arial"/>
                <a:ea typeface="Calibri" panose="020F0502020204030204" pitchFamily="34" charset="0"/>
                <a:cs typeface="Arial"/>
              </a:rPr>
              <a:t> </a:t>
            </a:r>
            <a:endParaRPr lang="en-US" sz="1200" b="1" dirty="0">
              <a:solidFill>
                <a:srgbClr val="FF0000"/>
              </a:solidFill>
              <a:latin typeface=" Arial" panose="02020603050405020304"/>
            </a:endParaRPr>
          </a:p>
          <a:p>
            <a:endParaRPr lang="en-US" sz="1200" dirty="0">
              <a:latin typeface=" Arial" panose="02020603050405020304"/>
            </a:endParaRPr>
          </a:p>
          <a:p>
            <a:r>
              <a:rPr lang="en-US" sz="1200" b="1" dirty="0">
                <a:latin typeface=" Arial" panose="02020603050405020304"/>
              </a:rPr>
              <a:t>Standard: </a:t>
            </a:r>
            <a:r>
              <a:rPr lang="en-US" sz="1200" dirty="0">
                <a:latin typeface=" Arial" panose="02020603050405020304"/>
              </a:rPr>
              <a:t>Students write a 4-6 page essay that complies with ST 22-2 &amp; this class.</a:t>
            </a:r>
            <a:endParaRPr lang="en-US"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635F4E6-38FC-3E9D-9ABD-B9F668A324F0}"/>
              </a:ext>
            </a:extLst>
          </p:cNvPr>
          <p:cNvSpPr txBox="1"/>
          <p:nvPr/>
        </p:nvSpPr>
        <p:spPr>
          <a:xfrm>
            <a:off x="355133" y="4346828"/>
            <a:ext cx="5167878" cy="1107996"/>
          </a:xfrm>
          <a:prstGeom prst="rect">
            <a:avLst/>
          </a:prstGeom>
          <a:noFill/>
        </p:spPr>
        <p:txBody>
          <a:bodyPr wrap="square" lIns="91440" tIns="45720" rIns="91440" bIns="45720" rtlCol="0" anchor="t">
            <a:spAutoFit/>
          </a:bodyPr>
          <a:lstStyle/>
          <a:p>
            <a:pPr algn="ctr" defTabSz="685800" eaLnBrk="0" hangingPunct="0">
              <a:spcBef>
                <a:spcPct val="50000"/>
              </a:spcBef>
              <a:defRPr/>
            </a:pPr>
            <a:r>
              <a:rPr lang="en-US" sz="1500" b="1" kern="0" dirty="0">
                <a:solidFill>
                  <a:prstClr val="black"/>
                </a:solidFill>
                <a:latin typeface=" Arial" panose="02020603050405020304"/>
              </a:rPr>
              <a:t>Army General Learning Outcomes</a:t>
            </a:r>
          </a:p>
          <a:p>
            <a:pPr algn="ctr" defTabSz="685800" eaLnBrk="0" hangingPunct="0">
              <a:spcBef>
                <a:spcPct val="50000"/>
              </a:spcBef>
              <a:defRPr/>
            </a:pPr>
            <a:r>
              <a:rPr lang="en-US" sz="1200" kern="0" dirty="0">
                <a:solidFill>
                  <a:prstClr val="black"/>
                </a:solidFill>
                <a:latin typeface=" Arial" panose="02020603050405020304"/>
              </a:rPr>
              <a:t>3, 4, 5, 6, 9, 11, 12, 13, &amp; 14</a:t>
            </a:r>
          </a:p>
          <a:p>
            <a:pPr algn="ctr" defTabSz="685800" eaLnBrk="0" hangingPunct="0">
              <a:spcBef>
                <a:spcPct val="50000"/>
              </a:spcBef>
              <a:defRPr/>
            </a:pPr>
            <a:r>
              <a:rPr lang="en-US" sz="1200" b="1" kern="0" dirty="0">
                <a:solidFill>
                  <a:prstClr val="black"/>
                </a:solidFill>
                <a:latin typeface=" Arial" panose="02020603050405020304"/>
              </a:rPr>
              <a:t>LSAs</a:t>
            </a:r>
            <a:endParaRPr lang="en-US" sz="1200" kern="0" dirty="0">
              <a:solidFill>
                <a:prstClr val="black"/>
              </a:solidFill>
              <a:latin typeface=" Arial" panose="02020603050405020304"/>
            </a:endParaRPr>
          </a:p>
          <a:p>
            <a:pPr algn="ctr" defTabSz="685800" eaLnBrk="0" hangingPunct="0">
              <a:spcBef>
                <a:spcPct val="50000"/>
              </a:spcBef>
              <a:defRPr/>
            </a:pPr>
            <a:r>
              <a:rPr lang="en-US" sz="1000" kern="0" dirty="0">
                <a:solidFill>
                  <a:prstClr val="black"/>
                </a:solidFill>
                <a:latin typeface=" Arial" panose="02020603050405020304"/>
              </a:rPr>
              <a:t>LSA 1 – Discuss ST 22-2 Processes &amp; Standards</a:t>
            </a:r>
          </a:p>
        </p:txBody>
      </p:sp>
    </p:spTree>
    <p:extLst>
      <p:ext uri="{BB962C8B-B14F-4D97-AF65-F5344CB8AC3E}">
        <p14:creationId xmlns:p14="http://schemas.microsoft.com/office/powerpoint/2010/main" val="1125273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9CDA5-1A98-F5A9-86E2-0B8861F631D8}"/>
              </a:ext>
            </a:extLst>
          </p:cNvPr>
          <p:cNvSpPr>
            <a:spLocks noGrp="1"/>
          </p:cNvSpPr>
          <p:nvPr>
            <p:ph type="title"/>
          </p:nvPr>
        </p:nvSpPr>
        <p:spPr/>
        <p:txBody>
          <a:bodyPr>
            <a:normAutofit fontScale="90000"/>
          </a:bodyPr>
          <a:lstStyle/>
          <a:p>
            <a:r>
              <a:rPr lang="en-US" dirty="0"/>
              <a:t>After the assignment</a:t>
            </a:r>
          </a:p>
        </p:txBody>
      </p:sp>
      <p:sp>
        <p:nvSpPr>
          <p:cNvPr id="3" name="Content Placeholder 2">
            <a:extLst>
              <a:ext uri="{FF2B5EF4-FFF2-40B4-BE49-F238E27FC236}">
                <a16:creationId xmlns:a16="http://schemas.microsoft.com/office/drawing/2014/main" id="{8D92FFFB-2615-E4DC-0650-D4CB0ABED42C}"/>
              </a:ext>
            </a:extLst>
          </p:cNvPr>
          <p:cNvSpPr>
            <a:spLocks noGrp="1"/>
          </p:cNvSpPr>
          <p:nvPr>
            <p:ph idx="1"/>
          </p:nvPr>
        </p:nvSpPr>
        <p:spPr/>
        <p:txBody>
          <a:bodyPr/>
          <a:lstStyle/>
          <a:p>
            <a:r>
              <a:rPr lang="en-US" dirty="0"/>
              <a:t>If a student fails, they’ll have three business days to do a re-write. </a:t>
            </a:r>
          </a:p>
          <a:p>
            <a:r>
              <a:rPr lang="en-US" dirty="0"/>
              <a:t>If a student doesn’t pass the second attempt, they’ll be required to attend writing classes with the library. </a:t>
            </a:r>
          </a:p>
        </p:txBody>
      </p:sp>
    </p:spTree>
    <p:extLst>
      <p:ext uri="{BB962C8B-B14F-4D97-AF65-F5344CB8AC3E}">
        <p14:creationId xmlns:p14="http://schemas.microsoft.com/office/powerpoint/2010/main" val="2530139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A37EB-DE0A-260D-E38F-4F54CF830916}"/>
              </a:ext>
            </a:extLst>
          </p:cNvPr>
          <p:cNvSpPr>
            <a:spLocks noGrp="1"/>
          </p:cNvSpPr>
          <p:nvPr>
            <p:ph type="title"/>
          </p:nvPr>
        </p:nvSpPr>
        <p:spPr/>
        <p:txBody>
          <a:bodyPr>
            <a:normAutofit fontScale="90000"/>
          </a:bodyPr>
          <a:lstStyle/>
          <a:p>
            <a:r>
              <a:rPr lang="en-US" dirty="0">
                <a:cs typeface="Calibri Light"/>
              </a:rPr>
              <a:t>Check on Learning</a:t>
            </a:r>
            <a:endParaRPr lang="en-US" dirty="0"/>
          </a:p>
        </p:txBody>
      </p:sp>
      <p:sp>
        <p:nvSpPr>
          <p:cNvPr id="3" name="Content Placeholder 2">
            <a:extLst>
              <a:ext uri="{FF2B5EF4-FFF2-40B4-BE49-F238E27FC236}">
                <a16:creationId xmlns:a16="http://schemas.microsoft.com/office/drawing/2014/main" id="{F49885A1-A1F5-FA5B-5CEE-A0A574A2D4BB}"/>
              </a:ext>
            </a:extLst>
          </p:cNvPr>
          <p:cNvSpPr>
            <a:spLocks noGrp="1"/>
          </p:cNvSpPr>
          <p:nvPr>
            <p:ph idx="1"/>
          </p:nvPr>
        </p:nvSpPr>
        <p:spPr>
          <a:xfrm>
            <a:off x="791480" y="2554647"/>
            <a:ext cx="10630618" cy="822022"/>
          </a:xfrm>
        </p:spPr>
        <p:txBody>
          <a:bodyPr vert="horz" lIns="91440" tIns="45720" rIns="91440" bIns="45720" rtlCol="0" anchor="t">
            <a:normAutofit/>
          </a:bodyPr>
          <a:lstStyle/>
          <a:p>
            <a:pPr lvl="1"/>
            <a:r>
              <a:rPr lang="en-US" dirty="0">
                <a:cs typeface="Calibri"/>
              </a:rPr>
              <a:t>Essay outline</a:t>
            </a:r>
          </a:p>
          <a:p>
            <a:endParaRPr lang="en-US" dirty="0">
              <a:cs typeface="Calibri"/>
            </a:endParaRPr>
          </a:p>
          <a:p>
            <a:pPr lvl="1"/>
            <a:endParaRPr lang="en-US" dirty="0"/>
          </a:p>
        </p:txBody>
      </p:sp>
      <p:sp>
        <p:nvSpPr>
          <p:cNvPr id="6" name="Content Placeholder 2">
            <a:extLst>
              <a:ext uri="{FF2B5EF4-FFF2-40B4-BE49-F238E27FC236}">
                <a16:creationId xmlns:a16="http://schemas.microsoft.com/office/drawing/2014/main" id="{E2A6D12B-232B-DCAB-F9A5-B2F86DE07ABF}"/>
              </a:ext>
            </a:extLst>
          </p:cNvPr>
          <p:cNvSpPr txBox="1">
            <a:spLocks/>
          </p:cNvSpPr>
          <p:nvPr/>
        </p:nvSpPr>
        <p:spPr>
          <a:xfrm>
            <a:off x="791480" y="3892342"/>
            <a:ext cx="10630618" cy="82202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a:rPr>
              <a:t>You’re writing this essay in what style?</a:t>
            </a:r>
            <a:endParaRPr lang="en-US" dirty="0"/>
          </a:p>
        </p:txBody>
      </p:sp>
      <p:sp>
        <p:nvSpPr>
          <p:cNvPr id="8" name="Content Placeholder 2">
            <a:extLst>
              <a:ext uri="{FF2B5EF4-FFF2-40B4-BE49-F238E27FC236}">
                <a16:creationId xmlns:a16="http://schemas.microsoft.com/office/drawing/2014/main" id="{D87484FE-7234-069D-407B-A026CA351ECA}"/>
              </a:ext>
            </a:extLst>
          </p:cNvPr>
          <p:cNvSpPr txBox="1">
            <a:spLocks/>
          </p:cNvSpPr>
          <p:nvPr/>
        </p:nvSpPr>
        <p:spPr>
          <a:xfrm>
            <a:off x="791480" y="1559327"/>
            <a:ext cx="10630618" cy="82202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a:rPr>
              <a:t>What should you have when you get to the IW conference?</a:t>
            </a:r>
          </a:p>
        </p:txBody>
      </p:sp>
      <p:sp>
        <p:nvSpPr>
          <p:cNvPr id="10" name="Content Placeholder 2">
            <a:extLst>
              <a:ext uri="{FF2B5EF4-FFF2-40B4-BE49-F238E27FC236}">
                <a16:creationId xmlns:a16="http://schemas.microsoft.com/office/drawing/2014/main" id="{97F5628E-8E82-4E99-6965-6A7914834DE3}"/>
              </a:ext>
            </a:extLst>
          </p:cNvPr>
          <p:cNvSpPr txBox="1">
            <a:spLocks/>
          </p:cNvSpPr>
          <p:nvPr/>
        </p:nvSpPr>
        <p:spPr>
          <a:xfrm>
            <a:off x="769902" y="4523397"/>
            <a:ext cx="10630618" cy="82202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800" dirty="0">
                <a:cs typeface="Calibri"/>
              </a:rPr>
              <a:t>Professional style.</a:t>
            </a:r>
          </a:p>
        </p:txBody>
      </p:sp>
    </p:spTree>
    <p:extLst>
      <p:ext uri="{BB962C8B-B14F-4D97-AF65-F5344CB8AC3E}">
        <p14:creationId xmlns:p14="http://schemas.microsoft.com/office/powerpoint/2010/main" val="299259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CA13-2053-E7F9-418C-7FE0C9C5D4D6}"/>
              </a:ext>
            </a:extLst>
          </p:cNvPr>
          <p:cNvSpPr>
            <a:spLocks noGrp="1"/>
          </p:cNvSpPr>
          <p:nvPr>
            <p:ph type="title"/>
          </p:nvPr>
        </p:nvSpPr>
        <p:spPr/>
        <p:txBody>
          <a:bodyPr>
            <a:normAutofit fontScale="90000"/>
          </a:bodyPr>
          <a:lstStyle/>
          <a:p>
            <a:r>
              <a:rPr lang="en-US" dirty="0">
                <a:cs typeface="Calibri Light"/>
              </a:rPr>
              <a:t>Summary</a:t>
            </a:r>
            <a:endParaRPr lang="en-US" dirty="0"/>
          </a:p>
        </p:txBody>
      </p:sp>
      <p:sp>
        <p:nvSpPr>
          <p:cNvPr id="3" name="Content Placeholder 2">
            <a:extLst>
              <a:ext uri="{FF2B5EF4-FFF2-40B4-BE49-F238E27FC236}">
                <a16:creationId xmlns:a16="http://schemas.microsoft.com/office/drawing/2014/main" id="{D8C925F8-201E-80CD-B9CB-34652A54F3B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39187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2519" y="3516059"/>
            <a:ext cx="10808198" cy="623248"/>
          </a:xfrm>
          <a:prstGeom prst="rect">
            <a:avLst/>
          </a:prstGeom>
          <a:noFill/>
          <a:effectLst>
            <a:outerShdw blurRad="50800" dist="38100" dir="8100000" algn="tr" rotWithShape="0">
              <a:schemeClr val="bg1">
                <a:alpha val="40000"/>
              </a:schemeClr>
            </a:outerShdw>
          </a:effectLst>
        </p:spPr>
        <p:txBody>
          <a:bodyPr wrap="square" lIns="68580" tIns="34290" rIns="68580" bIns="34290" rtlCol="0" anchor="ctr">
            <a:spAutoFit/>
          </a:bodyPr>
          <a:lstStyle/>
          <a:p>
            <a:pPr algn="ctr">
              <a:defRPr/>
            </a:pPr>
            <a:r>
              <a:rPr lang="en-US" sz="3600" b="1" dirty="0">
                <a:solidFill>
                  <a:prstClr val="black"/>
                </a:solidFill>
                <a:latin typeface=" Arial" panose="02020603050405020304"/>
                <a:ea typeface="+mn-ea"/>
                <a:cs typeface="Times New Roman"/>
              </a:rPr>
              <a:t>IW Writing Assignment – How to</a:t>
            </a:r>
            <a:endParaRPr lang="en-US" dirty="0">
              <a:solidFill>
                <a:prstClr val="black"/>
              </a:solidFill>
              <a:ea typeface="+mn-ea"/>
              <a:cs typeface="+mn-cs"/>
            </a:endParaRPr>
          </a:p>
        </p:txBody>
      </p:sp>
      <p:sp>
        <p:nvSpPr>
          <p:cNvPr id="5" name="TextBox 4"/>
          <p:cNvSpPr txBox="1"/>
          <p:nvPr/>
        </p:nvSpPr>
        <p:spPr>
          <a:xfrm>
            <a:off x="1524000" y="4729376"/>
            <a:ext cx="9144000" cy="923330"/>
          </a:xfrm>
          <a:prstGeom prst="rect">
            <a:avLst/>
          </a:prstGeom>
          <a:noFill/>
          <a:effectLst>
            <a:outerShdw blurRad="50800" dist="38100" dir="8100000" algn="tr" rotWithShape="0">
              <a:schemeClr val="bg1">
                <a:alpha val="40000"/>
              </a:scheme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50800" dist="38100" dir="8100000" algn="tr" rotWithShape="0">
                    <a:prstClr val="white">
                      <a:alpha val="40000"/>
                    </a:prstClr>
                  </a:outerShdw>
                </a:effectLst>
                <a:uLnTx/>
                <a:uFillTx/>
                <a:latin typeface=" Arial"/>
                <a:ea typeface="+mn-ea"/>
                <a:cs typeface="+mn-cs"/>
              </a:rPr>
              <a:t>For Cyber Captains Career Course,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50800" dist="38100" dir="8100000" algn="tr" rotWithShape="0">
                    <a:prstClr val="white">
                      <a:alpha val="40000"/>
                    </a:prstClr>
                  </a:outerShdw>
                </a:effectLst>
                <a:uLnTx/>
                <a:uFillTx/>
                <a:latin typeface=" Arial"/>
                <a:ea typeface="+mn-ea"/>
                <a:cs typeface="+mn-cs"/>
              </a:rPr>
              <a:t>Cyber and Electromagnetic Warfare School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outerShdw blurRad="50800" dist="38100" dir="8100000" algn="tr" rotWithShape="0">
                    <a:prstClr val="white">
                      <a:alpha val="40000"/>
                    </a:prstClr>
                  </a:outerShdw>
                </a:effectLst>
                <a:uLnTx/>
                <a:uFillTx/>
                <a:latin typeface=" Arial"/>
                <a:ea typeface="+mn-ea"/>
                <a:cs typeface="+mn-cs"/>
              </a:rPr>
              <a:t>United States Army Cyber Center of Excellence</a:t>
            </a:r>
          </a:p>
        </p:txBody>
      </p:sp>
      <p:sp>
        <p:nvSpPr>
          <p:cNvPr id="6" name="TextBox 5">
            <a:extLst>
              <a:ext uri="{FF2B5EF4-FFF2-40B4-BE49-F238E27FC236}">
                <a16:creationId xmlns:a16="http://schemas.microsoft.com/office/drawing/2014/main" id="{96550A1E-4C16-3F44-5500-87D0C12A4B63}"/>
              </a:ext>
            </a:extLst>
          </p:cNvPr>
          <p:cNvSpPr txBox="1"/>
          <p:nvPr/>
        </p:nvSpPr>
        <p:spPr>
          <a:xfrm>
            <a:off x="1524001" y="8338"/>
            <a:ext cx="9114191" cy="300082"/>
          </a:xfrm>
          <a:prstGeom prst="rect">
            <a:avLst/>
          </a:prstGeom>
          <a:noFill/>
          <a:effectLst>
            <a:outerShdw blurRad="50800" dist="38100" dir="8100000" algn="tr" rotWithShape="0">
              <a:schemeClr val="bg1">
                <a:alpha val="40000"/>
              </a:scheme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 Arial"/>
                <a:ea typeface="+mn-ea"/>
                <a:cs typeface="+mn-cs"/>
              </a:rPr>
              <a:t> </a:t>
            </a:r>
            <a:r>
              <a:rPr kumimoji="0" lang="en-US" sz="1350" b="1" i="0" u="none" strike="noStrike" kern="1200" cap="none" spc="0" normalizeH="0" baseline="0" noProof="0">
                <a:ln>
                  <a:noFill/>
                </a:ln>
                <a:solidFill>
                  <a:srgbClr val="00B050"/>
                </a:solidFill>
                <a:effectLst/>
                <a:uLnTx/>
                <a:uFillTx/>
                <a:latin typeface=" Arial"/>
                <a:ea typeface="+mn-ea"/>
                <a:cs typeface="+mn-cs"/>
              </a:rPr>
              <a:t>UNCLASSIFIED</a:t>
            </a:r>
          </a:p>
        </p:txBody>
      </p:sp>
      <p:sp>
        <p:nvSpPr>
          <p:cNvPr id="7" name="TextBox 6">
            <a:extLst>
              <a:ext uri="{FF2B5EF4-FFF2-40B4-BE49-F238E27FC236}">
                <a16:creationId xmlns:a16="http://schemas.microsoft.com/office/drawing/2014/main" id="{A0264FA0-AD1B-52D2-2972-74D0B0F47F1F}"/>
              </a:ext>
            </a:extLst>
          </p:cNvPr>
          <p:cNvSpPr txBox="1"/>
          <p:nvPr/>
        </p:nvSpPr>
        <p:spPr>
          <a:xfrm>
            <a:off x="1548850" y="6573142"/>
            <a:ext cx="9114191" cy="300082"/>
          </a:xfrm>
          <a:prstGeom prst="rect">
            <a:avLst/>
          </a:prstGeom>
          <a:noFill/>
          <a:effectLst>
            <a:outerShdw blurRad="50800" dist="38100" dir="8100000" algn="tr" rotWithShape="0">
              <a:schemeClr val="bg1">
                <a:alpha val="40000"/>
              </a:scheme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00B050"/>
                </a:solidFill>
                <a:effectLst/>
                <a:uLnTx/>
                <a:uFillTx/>
                <a:latin typeface=" Arial"/>
                <a:ea typeface="+mn-ea"/>
                <a:cs typeface="+mn-cs"/>
              </a:rPr>
              <a:t> UNCLASSIFIED</a:t>
            </a:r>
          </a:p>
        </p:txBody>
      </p:sp>
    </p:spTree>
    <p:extLst>
      <p:ext uri="{BB962C8B-B14F-4D97-AF65-F5344CB8AC3E}">
        <p14:creationId xmlns:p14="http://schemas.microsoft.com/office/powerpoint/2010/main" val="532484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6836" y="180996"/>
            <a:ext cx="2692400" cy="502549"/>
          </a:xfrm>
        </p:spPr>
        <p:txBody>
          <a:bodyPr>
            <a:noAutofit/>
          </a:bodyPr>
          <a:lstStyle/>
          <a:p>
            <a:pPr algn="ctr"/>
            <a:r>
              <a:rPr lang="en-US" sz="3200" b="1"/>
              <a:t>Purpose</a:t>
            </a:r>
          </a:p>
        </p:txBody>
      </p:sp>
      <p:sp>
        <p:nvSpPr>
          <p:cNvPr id="4" name="TextBox 3">
            <a:extLst>
              <a:ext uri="{FF2B5EF4-FFF2-40B4-BE49-F238E27FC236}">
                <a16:creationId xmlns:a16="http://schemas.microsoft.com/office/drawing/2014/main" id="{74D6BA69-2A3D-960C-B469-4698E46AA766}"/>
              </a:ext>
            </a:extLst>
          </p:cNvPr>
          <p:cNvSpPr txBox="1"/>
          <p:nvPr/>
        </p:nvSpPr>
        <p:spPr>
          <a:xfrm>
            <a:off x="1355941" y="0"/>
            <a:ext cx="9114191" cy="261610"/>
          </a:xfrm>
          <a:prstGeom prst="rect">
            <a:avLst/>
          </a:prstGeom>
          <a:noFill/>
          <a:effectLst>
            <a:outerShdw blurRad="50800" dist="38100" dir="8100000" algn="tr" rotWithShape="0">
              <a:schemeClr val="bg1">
                <a:alpha val="40000"/>
              </a:scheme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B050"/>
                </a:solidFill>
                <a:effectLst/>
                <a:uLnTx/>
                <a:uFillTx/>
                <a:latin typeface=" Arial"/>
                <a:ea typeface="+mn-ea"/>
                <a:cs typeface="+mn-cs"/>
              </a:rPr>
              <a:t> UNCLASSIFIED</a:t>
            </a:r>
          </a:p>
        </p:txBody>
      </p:sp>
      <p:sp>
        <p:nvSpPr>
          <p:cNvPr id="5" name="TextBox 4">
            <a:extLst>
              <a:ext uri="{FF2B5EF4-FFF2-40B4-BE49-F238E27FC236}">
                <a16:creationId xmlns:a16="http://schemas.microsoft.com/office/drawing/2014/main" id="{DC9A5F34-D665-FB6D-BD5A-A60F1CF7C43B}"/>
              </a:ext>
            </a:extLst>
          </p:cNvPr>
          <p:cNvSpPr txBox="1"/>
          <p:nvPr/>
        </p:nvSpPr>
        <p:spPr>
          <a:xfrm>
            <a:off x="1538904" y="6512686"/>
            <a:ext cx="9114191" cy="300082"/>
          </a:xfrm>
          <a:prstGeom prst="rect">
            <a:avLst/>
          </a:prstGeom>
          <a:noFill/>
          <a:effectLst>
            <a:outerShdw blurRad="50800" dist="38100" dir="8100000" algn="tr" rotWithShape="0">
              <a:schemeClr val="bg1">
                <a:alpha val="40000"/>
              </a:scheme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00B050"/>
                </a:solidFill>
                <a:effectLst/>
                <a:uLnTx/>
                <a:uFillTx/>
                <a:latin typeface=" Arial"/>
                <a:ea typeface="+mn-ea"/>
                <a:cs typeface="+mn-cs"/>
              </a:rPr>
              <a:t> </a:t>
            </a:r>
            <a:r>
              <a:rPr kumimoji="0" lang="en-US" sz="1100" b="1" i="0" u="none" strike="noStrike" kern="1200" cap="none" spc="0" normalizeH="0" baseline="0" noProof="0">
                <a:ln>
                  <a:noFill/>
                </a:ln>
                <a:solidFill>
                  <a:srgbClr val="00B050"/>
                </a:solidFill>
                <a:effectLst/>
                <a:uLnTx/>
                <a:uFillTx/>
                <a:latin typeface=" Arial"/>
                <a:ea typeface="+mn-ea"/>
                <a:cs typeface="+mn-cs"/>
              </a:rPr>
              <a:t>UNCLASSIFIED</a:t>
            </a:r>
            <a:endParaRPr kumimoji="0" lang="en-US" sz="1350" b="1" i="0" u="none" strike="noStrike" kern="1200" cap="none" spc="0" normalizeH="0" baseline="0" noProof="0">
              <a:ln>
                <a:noFill/>
              </a:ln>
              <a:solidFill>
                <a:srgbClr val="00B050"/>
              </a:solidFill>
              <a:effectLst/>
              <a:uLnTx/>
              <a:uFillTx/>
              <a:latin typeface=" Arial"/>
              <a:ea typeface="+mn-ea"/>
              <a:cs typeface="+mn-cs"/>
            </a:endParaRPr>
          </a:p>
        </p:txBody>
      </p:sp>
      <p:sp>
        <p:nvSpPr>
          <p:cNvPr id="8" name="Content Placeholder 2">
            <a:extLst>
              <a:ext uri="{FF2B5EF4-FFF2-40B4-BE49-F238E27FC236}">
                <a16:creationId xmlns:a16="http://schemas.microsoft.com/office/drawing/2014/main" id="{2BCC1FA4-D368-085F-A69D-FA5E1CF6CC0D}"/>
              </a:ext>
            </a:extLst>
          </p:cNvPr>
          <p:cNvSpPr>
            <a:spLocks noGrp="1"/>
          </p:cNvSpPr>
          <p:nvPr>
            <p:ph idx="1"/>
          </p:nvPr>
        </p:nvSpPr>
        <p:spPr>
          <a:xfrm>
            <a:off x="1272311" y="2517072"/>
            <a:ext cx="9650715" cy="1750396"/>
          </a:xfrm>
        </p:spPr>
        <p:txBody>
          <a:bodyPr vert="horz" lIns="91440" tIns="45720" rIns="91440" bIns="45720" rtlCol="0" anchor="t">
            <a:normAutofit/>
          </a:bodyPr>
          <a:lstStyle/>
          <a:p>
            <a:pPr marL="0" indent="0" algn="ctr">
              <a:buNone/>
            </a:pPr>
            <a:endParaRPr lang="en-US" sz="2700" dirty="0">
              <a:cs typeface="Calibri" panose="020F0502020204030204"/>
            </a:endParaRPr>
          </a:p>
          <a:p>
            <a:pPr marL="0" indent="0" algn="ctr">
              <a:buNone/>
            </a:pPr>
            <a:r>
              <a:rPr lang="en-US" sz="3000" dirty="0"/>
              <a:t>To ensure students understand writing assignment expectations</a:t>
            </a:r>
            <a:endParaRPr lang="en-US" sz="3600" dirty="0"/>
          </a:p>
          <a:p>
            <a:pPr lvl="1" algn="ctr"/>
            <a:endParaRPr lang="en-US" sz="2700" dirty="0">
              <a:solidFill>
                <a:srgbClr val="FF0000"/>
              </a:solidFill>
            </a:endParaRPr>
          </a:p>
          <a:p>
            <a:pPr lvl="1" algn="ctr"/>
            <a:endParaRPr lang="en-US" sz="2700" dirty="0">
              <a:solidFill>
                <a:srgbClr val="FF0000"/>
              </a:solidFill>
            </a:endParaRPr>
          </a:p>
          <a:p>
            <a:pPr marL="0" indent="0" algn="ctr">
              <a:buNone/>
            </a:pPr>
            <a:endParaRPr lang="en-US" sz="2700" dirty="0">
              <a:solidFill>
                <a:srgbClr val="FF0000"/>
              </a:solidFill>
            </a:endParaRPr>
          </a:p>
          <a:p>
            <a:pPr algn="ctr"/>
            <a:endParaRPr lang="en-US" sz="2700" dirty="0">
              <a:solidFill>
                <a:srgbClr val="FF0000"/>
              </a:solidFill>
            </a:endParaRPr>
          </a:p>
          <a:p>
            <a:pPr algn="ctr"/>
            <a:endParaRPr lang="en-US" sz="2700" dirty="0">
              <a:solidFill>
                <a:srgbClr val="FF0000"/>
              </a:solidFill>
            </a:endParaRPr>
          </a:p>
        </p:txBody>
      </p:sp>
    </p:spTree>
    <p:extLst>
      <p:ext uri="{BB962C8B-B14F-4D97-AF65-F5344CB8AC3E}">
        <p14:creationId xmlns:p14="http://schemas.microsoft.com/office/powerpoint/2010/main" val="2863148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a:t>Outcome</a:t>
            </a:r>
            <a:endParaRPr lang="en-US" b="1"/>
          </a:p>
        </p:txBody>
      </p:sp>
      <p:sp>
        <p:nvSpPr>
          <p:cNvPr id="4" name="TextBox 3">
            <a:extLst>
              <a:ext uri="{FF2B5EF4-FFF2-40B4-BE49-F238E27FC236}">
                <a16:creationId xmlns:a16="http://schemas.microsoft.com/office/drawing/2014/main" id="{0483FDAD-F377-B1B8-F3CB-6AC2BAD2ECDC}"/>
              </a:ext>
            </a:extLst>
          </p:cNvPr>
          <p:cNvSpPr txBox="1"/>
          <p:nvPr/>
        </p:nvSpPr>
        <p:spPr>
          <a:xfrm>
            <a:off x="1538904" y="6512686"/>
            <a:ext cx="9114191" cy="300082"/>
          </a:xfrm>
          <a:prstGeom prst="rect">
            <a:avLst/>
          </a:prstGeom>
          <a:noFill/>
          <a:effectLst>
            <a:outerShdw blurRad="50800" dist="38100" dir="8100000" algn="tr" rotWithShape="0">
              <a:schemeClr val="bg1">
                <a:alpha val="40000"/>
              </a:scheme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00B050"/>
                </a:solidFill>
                <a:effectLst/>
                <a:uLnTx/>
                <a:uFillTx/>
                <a:latin typeface=" Arial"/>
                <a:ea typeface="+mn-ea"/>
                <a:cs typeface="+mn-cs"/>
              </a:rPr>
              <a:t> </a:t>
            </a:r>
            <a:r>
              <a:rPr kumimoji="0" lang="en-US" sz="1100" b="1" i="0" u="none" strike="noStrike" kern="1200" cap="none" spc="0" normalizeH="0" baseline="0" noProof="0">
                <a:ln>
                  <a:noFill/>
                </a:ln>
                <a:solidFill>
                  <a:srgbClr val="00B050"/>
                </a:solidFill>
                <a:effectLst/>
                <a:uLnTx/>
                <a:uFillTx/>
                <a:latin typeface=" Arial"/>
                <a:ea typeface="+mn-ea"/>
                <a:cs typeface="+mn-cs"/>
              </a:rPr>
              <a:t>UNCLASSIFIED</a:t>
            </a:r>
            <a:endParaRPr kumimoji="0" lang="en-US" sz="1350" b="1" i="0" u="none" strike="noStrike" kern="1200" cap="none" spc="0" normalizeH="0" baseline="0" noProof="0">
              <a:ln>
                <a:noFill/>
              </a:ln>
              <a:solidFill>
                <a:srgbClr val="00B050"/>
              </a:solidFill>
              <a:effectLst/>
              <a:uLnTx/>
              <a:uFillTx/>
              <a:latin typeface=" Arial"/>
              <a:ea typeface="+mn-ea"/>
              <a:cs typeface="+mn-cs"/>
            </a:endParaRPr>
          </a:p>
        </p:txBody>
      </p:sp>
      <p:sp>
        <p:nvSpPr>
          <p:cNvPr id="5" name="TextBox 4">
            <a:extLst>
              <a:ext uri="{FF2B5EF4-FFF2-40B4-BE49-F238E27FC236}">
                <a16:creationId xmlns:a16="http://schemas.microsoft.com/office/drawing/2014/main" id="{C19BFCB5-23C5-6A1E-9A5D-648FBCEA926E}"/>
              </a:ext>
            </a:extLst>
          </p:cNvPr>
          <p:cNvSpPr txBox="1"/>
          <p:nvPr/>
        </p:nvSpPr>
        <p:spPr>
          <a:xfrm>
            <a:off x="1447464" y="7723"/>
            <a:ext cx="9114191" cy="300082"/>
          </a:xfrm>
          <a:prstGeom prst="rect">
            <a:avLst/>
          </a:prstGeom>
          <a:noFill/>
          <a:effectLst>
            <a:outerShdw blurRad="50800" dist="38100" dir="8100000" algn="tr" rotWithShape="0">
              <a:schemeClr val="bg1">
                <a:alpha val="40000"/>
              </a:scheme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00B050"/>
                </a:solidFill>
                <a:effectLst/>
                <a:uLnTx/>
                <a:uFillTx/>
                <a:latin typeface=" Arial"/>
                <a:ea typeface="+mn-ea"/>
                <a:cs typeface="+mn-cs"/>
              </a:rPr>
              <a:t> </a:t>
            </a:r>
            <a:r>
              <a:rPr kumimoji="0" lang="en-US" sz="1100" b="1" i="0" u="none" strike="noStrike" kern="1200" cap="none" spc="0" normalizeH="0" baseline="0" noProof="0">
                <a:ln>
                  <a:noFill/>
                </a:ln>
                <a:solidFill>
                  <a:srgbClr val="00B050"/>
                </a:solidFill>
                <a:effectLst/>
                <a:uLnTx/>
                <a:uFillTx/>
                <a:latin typeface=" Arial"/>
                <a:ea typeface="+mn-ea"/>
                <a:cs typeface="+mn-cs"/>
              </a:rPr>
              <a:t>UNCLASSIFIED</a:t>
            </a:r>
            <a:endParaRPr kumimoji="0" lang="en-US" sz="1350" b="1" i="0" u="none" strike="noStrike" kern="1200" cap="none" spc="0" normalizeH="0" baseline="0" noProof="0">
              <a:ln>
                <a:noFill/>
              </a:ln>
              <a:solidFill>
                <a:srgbClr val="00B050"/>
              </a:solidFill>
              <a:effectLst/>
              <a:uLnTx/>
              <a:uFillTx/>
              <a:latin typeface=" Arial"/>
              <a:ea typeface="+mn-ea"/>
              <a:cs typeface="+mn-cs"/>
            </a:endParaRPr>
          </a:p>
        </p:txBody>
      </p:sp>
      <p:sp>
        <p:nvSpPr>
          <p:cNvPr id="8" name="Content Placeholder 2">
            <a:extLst>
              <a:ext uri="{FF2B5EF4-FFF2-40B4-BE49-F238E27FC236}">
                <a16:creationId xmlns:a16="http://schemas.microsoft.com/office/drawing/2014/main" id="{D9B8EF78-506B-50A3-5C9C-C2517410D3C6}"/>
              </a:ext>
            </a:extLst>
          </p:cNvPr>
          <p:cNvSpPr>
            <a:spLocks noGrp="1"/>
          </p:cNvSpPr>
          <p:nvPr>
            <p:ph idx="1"/>
          </p:nvPr>
        </p:nvSpPr>
        <p:spPr>
          <a:xfrm>
            <a:off x="1045449" y="2349571"/>
            <a:ext cx="10122680" cy="2158857"/>
          </a:xfrm>
        </p:spPr>
        <p:txBody>
          <a:bodyPr vert="horz" lIns="91440" tIns="45720" rIns="91440" bIns="45720" rtlCol="0" anchor="t">
            <a:noAutofit/>
          </a:bodyPr>
          <a:lstStyle/>
          <a:p>
            <a:endParaRPr lang="en-US" sz="1350" dirty="0"/>
          </a:p>
          <a:p>
            <a:pPr marL="0" indent="0" algn="ctr">
              <a:buNone/>
            </a:pPr>
            <a:r>
              <a:rPr lang="en-US" sz="3000" dirty="0">
                <a:latin typeface=" Arial" panose="02020603050405020304"/>
                <a:ea typeface="Times New Roman" panose="02020603050405020304" pitchFamily="18" charset="0"/>
              </a:rPr>
              <a:t>Students achieve a 70% or higher on IW essay by following ST 22-2 and this module.</a:t>
            </a:r>
          </a:p>
          <a:p>
            <a:endParaRPr lang="en-US" sz="1350" dirty="0">
              <a:solidFill>
                <a:srgbClr val="FF0000"/>
              </a:solidFill>
              <a:cs typeface="Calibri" panose="020F0502020204030204"/>
            </a:endParaRPr>
          </a:p>
          <a:p>
            <a:endParaRPr lang="en-US" sz="1350" dirty="0">
              <a:solidFill>
                <a:srgbClr val="FF0000"/>
              </a:solidFill>
              <a:cs typeface="Calibri" panose="020F0502020204030204"/>
            </a:endParaRPr>
          </a:p>
        </p:txBody>
      </p:sp>
    </p:spTree>
    <p:extLst>
      <p:ext uri="{BB962C8B-B14F-4D97-AF65-F5344CB8AC3E}">
        <p14:creationId xmlns:p14="http://schemas.microsoft.com/office/powerpoint/2010/main" val="704392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FB8A-F6CE-612D-F38E-589D0FEE9DFA}"/>
              </a:ext>
            </a:extLst>
          </p:cNvPr>
          <p:cNvSpPr>
            <a:spLocks noGrp="1"/>
          </p:cNvSpPr>
          <p:nvPr>
            <p:ph type="title"/>
          </p:nvPr>
        </p:nvSpPr>
        <p:spPr/>
        <p:txBody>
          <a:bodyPr>
            <a:noAutofit/>
          </a:bodyPr>
          <a:lstStyle/>
          <a:p>
            <a:pPr algn="ctr"/>
            <a:r>
              <a:rPr lang="en-US" sz="3200" b="1"/>
              <a:t>Learning Objective</a:t>
            </a:r>
          </a:p>
        </p:txBody>
      </p:sp>
      <p:sp>
        <p:nvSpPr>
          <p:cNvPr id="4" name="Slide Number Placeholder 3">
            <a:extLst>
              <a:ext uri="{FF2B5EF4-FFF2-40B4-BE49-F238E27FC236}">
                <a16:creationId xmlns:a16="http://schemas.microsoft.com/office/drawing/2014/main" id="{E376730F-0514-7501-8797-D0463057D9F8}"/>
              </a:ext>
            </a:extLst>
          </p:cNvPr>
          <p:cNvSpPr>
            <a:spLocks noGrp="1"/>
          </p:cNvSpPr>
          <p:nvPr>
            <p:ph type="sldNum" sz="quarter" idx="12"/>
          </p:nvPr>
        </p:nvSpPr>
        <p:spPr/>
        <p:txBody>
          <a:bodyPr/>
          <a:lstStyle/>
          <a:p>
            <a:pPr defTabSz="685800"/>
            <a:fld id="{F63BD8E1-6BB0-4117-80B3-89186B8B9DB2}" type="slidenum">
              <a:rPr lang="en-US">
                <a:solidFill>
                  <a:prstClr val="black">
                    <a:tint val="75000"/>
                  </a:prstClr>
                </a:solidFill>
              </a:rPr>
              <a:pPr defTabSz="685800"/>
              <a:t>6</a:t>
            </a:fld>
            <a:endParaRPr lang="en-US">
              <a:solidFill>
                <a:prstClr val="black">
                  <a:tint val="75000"/>
                </a:prstClr>
              </a:solidFill>
            </a:endParaRPr>
          </a:p>
        </p:txBody>
      </p:sp>
      <p:sp>
        <p:nvSpPr>
          <p:cNvPr id="3" name="TextBox 2">
            <a:extLst>
              <a:ext uri="{FF2B5EF4-FFF2-40B4-BE49-F238E27FC236}">
                <a16:creationId xmlns:a16="http://schemas.microsoft.com/office/drawing/2014/main" id="{E68DB34E-8907-AC9C-7200-B26B14844836}"/>
              </a:ext>
            </a:extLst>
          </p:cNvPr>
          <p:cNvSpPr txBox="1"/>
          <p:nvPr/>
        </p:nvSpPr>
        <p:spPr>
          <a:xfrm>
            <a:off x="1538904" y="6512686"/>
            <a:ext cx="9114191" cy="300082"/>
          </a:xfrm>
          <a:prstGeom prst="rect">
            <a:avLst/>
          </a:prstGeom>
          <a:noFill/>
          <a:effectLst>
            <a:outerShdw blurRad="50800" dist="38100" dir="8100000" algn="tr" rotWithShape="0">
              <a:schemeClr val="bg1">
                <a:alpha val="40000"/>
              </a:scheme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00B050"/>
                </a:solidFill>
                <a:effectLst/>
                <a:uLnTx/>
                <a:uFillTx/>
                <a:latin typeface=" Arial"/>
                <a:ea typeface="+mn-ea"/>
                <a:cs typeface="+mn-cs"/>
              </a:rPr>
              <a:t> </a:t>
            </a:r>
            <a:r>
              <a:rPr kumimoji="0" lang="en-US" sz="1100" b="1" i="0" u="none" strike="noStrike" kern="1200" cap="none" spc="0" normalizeH="0" baseline="0" noProof="0">
                <a:ln>
                  <a:noFill/>
                </a:ln>
                <a:solidFill>
                  <a:srgbClr val="00B050"/>
                </a:solidFill>
                <a:effectLst/>
                <a:uLnTx/>
                <a:uFillTx/>
                <a:latin typeface=" Arial"/>
                <a:ea typeface="+mn-ea"/>
                <a:cs typeface="+mn-cs"/>
              </a:rPr>
              <a:t>UNCLASSIFIED</a:t>
            </a:r>
            <a:endParaRPr kumimoji="0" lang="en-US" sz="1350" b="1" i="0" u="none" strike="noStrike" kern="1200" cap="none" spc="0" normalizeH="0" baseline="0" noProof="0">
              <a:ln>
                <a:noFill/>
              </a:ln>
              <a:solidFill>
                <a:srgbClr val="00B050"/>
              </a:solidFill>
              <a:effectLst/>
              <a:uLnTx/>
              <a:uFillTx/>
              <a:latin typeface=" Arial"/>
              <a:ea typeface="+mn-ea"/>
              <a:cs typeface="+mn-cs"/>
            </a:endParaRPr>
          </a:p>
        </p:txBody>
      </p:sp>
      <p:sp>
        <p:nvSpPr>
          <p:cNvPr id="6" name="TextBox 5">
            <a:extLst>
              <a:ext uri="{FF2B5EF4-FFF2-40B4-BE49-F238E27FC236}">
                <a16:creationId xmlns:a16="http://schemas.microsoft.com/office/drawing/2014/main" id="{5DA035D5-69B6-635D-B5D4-FB70929BB895}"/>
              </a:ext>
            </a:extLst>
          </p:cNvPr>
          <p:cNvSpPr txBox="1"/>
          <p:nvPr/>
        </p:nvSpPr>
        <p:spPr>
          <a:xfrm>
            <a:off x="1549693" y="36974"/>
            <a:ext cx="9114191" cy="300082"/>
          </a:xfrm>
          <a:prstGeom prst="rect">
            <a:avLst/>
          </a:prstGeom>
          <a:noFill/>
          <a:effectLst>
            <a:outerShdw blurRad="50800" dist="38100" dir="8100000" algn="tr" rotWithShape="0">
              <a:schemeClr val="bg1">
                <a:alpha val="40000"/>
              </a:scheme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00B050"/>
                </a:solidFill>
                <a:effectLst/>
                <a:uLnTx/>
                <a:uFillTx/>
                <a:latin typeface=" Arial"/>
                <a:ea typeface="+mn-ea"/>
                <a:cs typeface="+mn-cs"/>
              </a:rPr>
              <a:t> </a:t>
            </a:r>
            <a:r>
              <a:rPr kumimoji="0" lang="en-US" sz="1100" b="1" i="0" u="none" strike="noStrike" kern="1200" cap="none" spc="0" normalizeH="0" baseline="0" noProof="0">
                <a:ln>
                  <a:noFill/>
                </a:ln>
                <a:solidFill>
                  <a:srgbClr val="00B050"/>
                </a:solidFill>
                <a:effectLst/>
                <a:uLnTx/>
                <a:uFillTx/>
                <a:latin typeface=" Arial"/>
                <a:ea typeface="+mn-ea"/>
                <a:cs typeface="+mn-cs"/>
              </a:rPr>
              <a:t>UNCLASSIFIED</a:t>
            </a:r>
            <a:endParaRPr kumimoji="0" lang="en-US" sz="1350" b="1" i="0" u="none" strike="noStrike" kern="1200" cap="none" spc="0" normalizeH="0" baseline="0" noProof="0">
              <a:ln>
                <a:noFill/>
              </a:ln>
              <a:solidFill>
                <a:srgbClr val="00B050"/>
              </a:solidFill>
              <a:effectLst/>
              <a:uLnTx/>
              <a:uFillTx/>
              <a:latin typeface=" Arial"/>
              <a:ea typeface="+mn-ea"/>
              <a:cs typeface="+mn-cs"/>
            </a:endParaRPr>
          </a:p>
        </p:txBody>
      </p:sp>
      <p:sp>
        <p:nvSpPr>
          <p:cNvPr id="7" name="Content Placeholder 2">
            <a:extLst>
              <a:ext uri="{FF2B5EF4-FFF2-40B4-BE49-F238E27FC236}">
                <a16:creationId xmlns:a16="http://schemas.microsoft.com/office/drawing/2014/main" id="{C5C0BBFA-B380-8C4A-967E-D2AC67777BA2}"/>
              </a:ext>
            </a:extLst>
          </p:cNvPr>
          <p:cNvSpPr txBox="1">
            <a:spLocks/>
          </p:cNvSpPr>
          <p:nvPr/>
        </p:nvSpPr>
        <p:spPr>
          <a:xfrm>
            <a:off x="570016" y="2460527"/>
            <a:ext cx="11302490" cy="1766414"/>
          </a:xfrm>
          <a:prstGeom prst="rect">
            <a:avLst/>
          </a:prstGeom>
        </p:spPr>
        <p:txBody>
          <a:bodyPr vert="horz" lIns="68580" tIns="34290" rIns="68580" bIns="34290" rtlCol="0" anchor="t">
            <a:normAutofit/>
          </a:bodyPr>
          <a:lstStyle>
            <a:lvl1pPr marL="304804" indent="-304804" algn="l" defTabSz="1219215" rtl="0" eaLnBrk="1" latinLnBrk="0" hangingPunct="1">
              <a:lnSpc>
                <a:spcPct val="90000"/>
              </a:lnSpc>
              <a:spcBef>
                <a:spcPts val="1333"/>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14411" indent="-304804" algn="l" defTabSz="1219215"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4019" indent="-304804" algn="l" defTabSz="1219215"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627"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234"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842"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450"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057"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665"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04800" indent="-304800"/>
            <a:endParaRPr lang="en-US" sz="3000" dirty="0"/>
          </a:p>
          <a:p>
            <a:pPr marL="0" indent="0" algn="ctr">
              <a:buNone/>
            </a:pPr>
            <a:r>
              <a:rPr lang="en-US" sz="2400" kern="0" dirty="0">
                <a:solidFill>
                  <a:prstClr val="black"/>
                </a:solidFill>
                <a:latin typeface=" Arial" panose="02020603050405020304"/>
              </a:rPr>
              <a:t>LSA 1: Discuss ST 22-2 Processes and Standards</a:t>
            </a:r>
            <a:endParaRPr lang="en-US" sz="2400" dirty="0">
              <a:latin typeface="Calibri"/>
              <a:cs typeface="Calibri"/>
            </a:endParaRPr>
          </a:p>
        </p:txBody>
      </p:sp>
    </p:spTree>
    <p:extLst>
      <p:ext uri="{BB962C8B-B14F-4D97-AF65-F5344CB8AC3E}">
        <p14:creationId xmlns:p14="http://schemas.microsoft.com/office/powerpoint/2010/main" val="382704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9CDE7-18ED-87C9-301E-03FFB4BC6BF1}"/>
              </a:ext>
            </a:extLst>
          </p:cNvPr>
          <p:cNvSpPr>
            <a:spLocks noGrp="1"/>
          </p:cNvSpPr>
          <p:nvPr>
            <p:ph type="title"/>
          </p:nvPr>
        </p:nvSpPr>
        <p:spPr/>
        <p:txBody>
          <a:bodyPr>
            <a:normAutofit fontScale="90000"/>
          </a:bodyPr>
          <a:lstStyle/>
          <a:p>
            <a:r>
              <a:rPr lang="en-US" dirty="0"/>
              <a:t>Why are we doing this</a:t>
            </a:r>
          </a:p>
        </p:txBody>
      </p:sp>
      <p:sp>
        <p:nvSpPr>
          <p:cNvPr id="3" name="Content Placeholder 2">
            <a:extLst>
              <a:ext uri="{FF2B5EF4-FFF2-40B4-BE49-F238E27FC236}">
                <a16:creationId xmlns:a16="http://schemas.microsoft.com/office/drawing/2014/main" id="{5222A54B-2F19-4216-796B-EF870B95CFD6}"/>
              </a:ext>
            </a:extLst>
          </p:cNvPr>
          <p:cNvSpPr>
            <a:spLocks noGrp="1"/>
          </p:cNvSpPr>
          <p:nvPr>
            <p:ph idx="1"/>
          </p:nvPr>
        </p:nvSpPr>
        <p:spPr/>
        <p:txBody>
          <a:bodyPr/>
          <a:lstStyle/>
          <a:p>
            <a:r>
              <a:rPr lang="en-US" dirty="0"/>
              <a:t>20% of students received a 70 or below grade on the last assignment.</a:t>
            </a:r>
          </a:p>
          <a:p>
            <a:pPr marL="457200" lvl="1" indent="0">
              <a:buNone/>
            </a:pPr>
            <a:r>
              <a:rPr lang="en-US" dirty="0"/>
              <a:t>*The only way to get better is to write more. If you need to get better, we’ll help you.</a:t>
            </a:r>
          </a:p>
          <a:p>
            <a:pPr marL="288925" lvl="1" indent="-288925"/>
            <a:r>
              <a:rPr lang="en-US" sz="2800" dirty="0"/>
              <a:t>It’s better to stumble here then when you’re handing your rater or SR a white paper, speech, or quarterly training guidance. </a:t>
            </a:r>
          </a:p>
        </p:txBody>
      </p:sp>
    </p:spTree>
    <p:extLst>
      <p:ext uri="{BB962C8B-B14F-4D97-AF65-F5344CB8AC3E}">
        <p14:creationId xmlns:p14="http://schemas.microsoft.com/office/powerpoint/2010/main" val="110837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382D-FB7F-F06D-06E7-BF499923BBD7}"/>
              </a:ext>
            </a:extLst>
          </p:cNvPr>
          <p:cNvSpPr>
            <a:spLocks noGrp="1"/>
          </p:cNvSpPr>
          <p:nvPr>
            <p:ph type="title"/>
          </p:nvPr>
        </p:nvSpPr>
        <p:spPr/>
        <p:txBody>
          <a:bodyPr>
            <a:normAutofit fontScale="90000"/>
          </a:bodyPr>
          <a:lstStyle/>
          <a:p>
            <a:r>
              <a:rPr lang="en-US" dirty="0"/>
              <a:t>The Writing Process</a:t>
            </a:r>
          </a:p>
        </p:txBody>
      </p:sp>
      <p:pic>
        <p:nvPicPr>
          <p:cNvPr id="5" name="Picture 4">
            <a:extLst>
              <a:ext uri="{FF2B5EF4-FFF2-40B4-BE49-F238E27FC236}">
                <a16:creationId xmlns:a16="http://schemas.microsoft.com/office/drawing/2014/main" id="{669A666C-B2B8-F16F-DF80-BFA9C3C01C86}"/>
              </a:ext>
            </a:extLst>
          </p:cNvPr>
          <p:cNvPicPr>
            <a:picLocks noChangeAspect="1"/>
          </p:cNvPicPr>
          <p:nvPr/>
        </p:nvPicPr>
        <p:blipFill>
          <a:blip r:embed="rId3"/>
          <a:stretch>
            <a:fillRect/>
          </a:stretch>
        </p:blipFill>
        <p:spPr>
          <a:xfrm>
            <a:off x="1811014" y="1514475"/>
            <a:ext cx="8591550" cy="2895600"/>
          </a:xfrm>
          <a:prstGeom prst="rect">
            <a:avLst/>
          </a:prstGeom>
        </p:spPr>
      </p:pic>
    </p:spTree>
    <p:extLst>
      <p:ext uri="{BB962C8B-B14F-4D97-AF65-F5344CB8AC3E}">
        <p14:creationId xmlns:p14="http://schemas.microsoft.com/office/powerpoint/2010/main" val="9714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AE7F-B042-C44A-C146-ACE276D70673}"/>
              </a:ext>
            </a:extLst>
          </p:cNvPr>
          <p:cNvSpPr>
            <a:spLocks noGrp="1"/>
          </p:cNvSpPr>
          <p:nvPr>
            <p:ph type="title"/>
          </p:nvPr>
        </p:nvSpPr>
        <p:spPr/>
        <p:txBody>
          <a:bodyPr>
            <a:normAutofit fontScale="90000"/>
          </a:bodyPr>
          <a:lstStyle/>
          <a:p>
            <a:r>
              <a:rPr lang="en-US" dirty="0"/>
              <a:t>Planning</a:t>
            </a:r>
          </a:p>
        </p:txBody>
      </p:sp>
      <p:sp>
        <p:nvSpPr>
          <p:cNvPr id="3" name="Content Placeholder 2">
            <a:extLst>
              <a:ext uri="{FF2B5EF4-FFF2-40B4-BE49-F238E27FC236}">
                <a16:creationId xmlns:a16="http://schemas.microsoft.com/office/drawing/2014/main" id="{2122EC2F-970C-C4E9-1AF6-B6265F1F3AD7}"/>
              </a:ext>
            </a:extLst>
          </p:cNvPr>
          <p:cNvSpPr>
            <a:spLocks noGrp="1"/>
          </p:cNvSpPr>
          <p:nvPr>
            <p:ph idx="1"/>
          </p:nvPr>
        </p:nvSpPr>
        <p:spPr>
          <a:xfrm>
            <a:off x="85724" y="1260716"/>
            <a:ext cx="11982451" cy="5140084"/>
          </a:xfrm>
        </p:spPr>
        <p:txBody>
          <a:bodyPr>
            <a:normAutofit/>
          </a:bodyPr>
          <a:lstStyle/>
          <a:p>
            <a:pPr marL="0" indent="0">
              <a:buNone/>
            </a:pPr>
            <a:r>
              <a:rPr lang="en-US" sz="2400" dirty="0"/>
              <a:t>In 750 words or less, analyze the Egyptians’ crossing of the Suez Canal in the 1973 Arab-Israeli War. Use current Army doctrine as your analysis framework.</a:t>
            </a:r>
          </a:p>
          <a:p>
            <a:pPr marL="0" indent="0">
              <a:buNone/>
            </a:pPr>
            <a:endParaRPr lang="en-US" sz="2400" dirty="0"/>
          </a:p>
          <a:p>
            <a:pPr marL="0" indent="0">
              <a:buNone/>
            </a:pPr>
            <a:r>
              <a:rPr lang="en-US" sz="2400" dirty="0"/>
              <a:t>This prompt gives three tasks: </a:t>
            </a:r>
          </a:p>
          <a:p>
            <a:pPr marL="0" indent="0">
              <a:buNone/>
            </a:pPr>
            <a:r>
              <a:rPr lang="en-US" sz="2400" dirty="0"/>
              <a:t>1. Analyze the crossing of the Suez Canal.</a:t>
            </a:r>
          </a:p>
          <a:p>
            <a:pPr marL="0" indent="0">
              <a:buNone/>
            </a:pPr>
            <a:r>
              <a:rPr lang="en-US" sz="2400" dirty="0"/>
              <a:t>2. Use current Army doctrine as the analysis framework.</a:t>
            </a:r>
          </a:p>
          <a:p>
            <a:pPr marL="0" indent="0">
              <a:buNone/>
            </a:pPr>
            <a:r>
              <a:rPr lang="en-US" sz="2400" dirty="0"/>
              <a:t>3. Keep the essay to 750 words or less. The writer must meet all three requirements. </a:t>
            </a:r>
          </a:p>
          <a:p>
            <a:pPr marL="0" indent="0">
              <a:buNone/>
            </a:pPr>
            <a:endParaRPr lang="en-US" sz="2400" dirty="0"/>
          </a:p>
          <a:p>
            <a:pPr marL="0" indent="0">
              <a:buNone/>
            </a:pPr>
            <a:r>
              <a:rPr lang="en-US" sz="2400" dirty="0"/>
              <a:t>If not, they have failed to meet the most important writing standard: </a:t>
            </a:r>
            <a:r>
              <a:rPr lang="en-US" sz="2400" b="1" dirty="0"/>
              <a:t>write to achieve the purpose.</a:t>
            </a:r>
          </a:p>
        </p:txBody>
      </p:sp>
    </p:spTree>
    <p:extLst>
      <p:ext uri="{BB962C8B-B14F-4D97-AF65-F5344CB8AC3E}">
        <p14:creationId xmlns:p14="http://schemas.microsoft.com/office/powerpoint/2010/main" val="1678602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CB3E68F-E56D-45C3-9301-51FB3CE72DC7}" vid="{6D44E1CB-C64E-462F-960F-AC52CB531D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ecee6fc-6de7-4842-b026-d042463e0cfd">
      <Terms xmlns="http://schemas.microsoft.com/office/infopath/2007/PartnerControls"/>
    </lcf76f155ced4ddcb4097134ff3c332f>
    <TaxCatchAll xmlns="a4245d14-47e2-411b-86a7-4813cf5ba3fe" xsi:nil="true"/>
    <_ip_UnifiedCompliancePolicyUIAction xmlns="http://schemas.microsoft.com/sharepoint/v3" xsi:nil="true"/>
    <_ip_UnifiedCompliancePolicyProperties xmlns="http://schemas.microsoft.com/sharepoint/v3" xsi:nil="true"/>
    <SharedWithUsers xmlns="a4245d14-47e2-411b-86a7-4813cf5ba3fe">
      <UserInfo>
        <DisplayName>Maffey, Luke G MAJ USARMY 780 MI BDE (USA)</DisplayName>
        <AccountId>15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85C646DAF897747BF1C4AB7989355F7" ma:contentTypeVersion="18" ma:contentTypeDescription="Create a new document." ma:contentTypeScope="" ma:versionID="95df8bf4ce2671b9cf24436f908aa7a9">
  <xsd:schema xmlns:xsd="http://www.w3.org/2001/XMLSchema" xmlns:xs="http://www.w3.org/2001/XMLSchema" xmlns:p="http://schemas.microsoft.com/office/2006/metadata/properties" xmlns:ns1="http://schemas.microsoft.com/sharepoint/v3" xmlns:ns2="aecee6fc-6de7-4842-b026-d042463e0cfd" xmlns:ns3="a4245d14-47e2-411b-86a7-4813cf5ba3fe" targetNamespace="http://schemas.microsoft.com/office/2006/metadata/properties" ma:root="true" ma:fieldsID="dfa00c7d976fa82322f2fe417c21fc06" ns1:_="" ns2:_="" ns3:_="">
    <xsd:import namespace="http://schemas.microsoft.com/sharepoint/v3"/>
    <xsd:import namespace="aecee6fc-6de7-4842-b026-d042463e0cfd"/>
    <xsd:import namespace="a4245d14-47e2-411b-86a7-4813cf5ba3f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ma:readOnly="false">
      <xsd:simpleType>
        <xsd:restriction base="dms:Note"/>
      </xsd:simpleType>
    </xsd:element>
    <xsd:element name="_ip_UnifiedCompliancePolicyUIAction" ma:index="20"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cee6fc-6de7-4842-b026-d042463e0c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hidden="true" ma:internalName="MediaServiceOCR"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hidden="true"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245d14-47e2-411b-86a7-4813cf5ba3f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f424c00-1d0a-438c-b919-6daaf83af4ea}" ma:internalName="TaxCatchAll" ma:readOnly="false" ma:showField="CatchAllData" ma:web="a4245d14-47e2-411b-86a7-4813cf5ba3f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E85228-2A84-4C90-809F-930BC6CB0293}">
  <ds:schemaRefs>
    <ds:schemaRef ds:uri="http://schemas.microsoft.com/office/2006/documentManagement/types"/>
    <ds:schemaRef ds:uri="http://purl.org/dc/elements/1.1/"/>
    <ds:schemaRef ds:uri="http://schemas.microsoft.com/sharepoint/v3"/>
    <ds:schemaRef ds:uri="http://www.w3.org/XML/1998/namespace"/>
    <ds:schemaRef ds:uri="a4245d14-47e2-411b-86a7-4813cf5ba3fe"/>
    <ds:schemaRef ds:uri="http://schemas.openxmlformats.org/package/2006/metadata/core-properties"/>
    <ds:schemaRef ds:uri="http://purl.org/dc/dcmitype/"/>
    <ds:schemaRef ds:uri="http://schemas.microsoft.com/office/infopath/2007/PartnerControls"/>
    <ds:schemaRef ds:uri="aecee6fc-6de7-4842-b026-d042463e0cfd"/>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02C7B1A-4A38-4BCD-BB89-16C38FE16A19}">
  <ds:schemaRefs>
    <ds:schemaRef ds:uri="http://schemas.microsoft.com/sharepoint/v3/contenttype/forms"/>
  </ds:schemaRefs>
</ds:datastoreItem>
</file>

<file path=customXml/itemProps3.xml><?xml version="1.0" encoding="utf-8"?>
<ds:datastoreItem xmlns:ds="http://schemas.openxmlformats.org/officeDocument/2006/customXml" ds:itemID="{3F7D9BCE-767E-49AD-AF58-8F95618A2F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ecee6fc-6de7-4842-b026-d042463e0cfd"/>
    <ds:schemaRef ds:uri="a4245d14-47e2-411b-86a7-4813cf5ba3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54eecc5-e26c-4620-b240-5a8bb326c33d}" enabled="1" method="Standard" siteId="{fae6d70f-954b-4811-92b6-0530d6f84c43}" removed="0"/>
</clbl:labelList>
</file>

<file path=docProps/app.xml><?xml version="1.0" encoding="utf-8"?>
<Properties xmlns="http://schemas.openxmlformats.org/officeDocument/2006/extended-properties" xmlns:vt="http://schemas.openxmlformats.org/officeDocument/2006/docPropsVTypes">
  <TotalTime>214</TotalTime>
  <Words>1517</Words>
  <Application>Microsoft Office PowerPoint</Application>
  <PresentationFormat>Widescreen</PresentationFormat>
  <Paragraphs>162</Paragraphs>
  <Slides>22</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 Arial</vt:lpstr>
      <vt:lpstr>Arial</vt:lpstr>
      <vt:lpstr>Calibri</vt:lpstr>
      <vt:lpstr>Calibri Light</vt:lpstr>
      <vt:lpstr>Candara</vt:lpstr>
      <vt:lpstr>inherit</vt:lpstr>
      <vt:lpstr>Times New Roman</vt:lpstr>
      <vt:lpstr>Office Theme</vt:lpstr>
      <vt:lpstr>1_Office Theme</vt:lpstr>
      <vt:lpstr>IW Writing Assignment – How to</vt:lpstr>
      <vt:lpstr>Terminal Learning Objective/Learning Domains</vt:lpstr>
      <vt:lpstr>PowerPoint Presentation</vt:lpstr>
      <vt:lpstr>Purpose</vt:lpstr>
      <vt:lpstr>Outcome</vt:lpstr>
      <vt:lpstr>Learning Objective</vt:lpstr>
      <vt:lpstr>Why are we doing this</vt:lpstr>
      <vt:lpstr>The Writing Process</vt:lpstr>
      <vt:lpstr>Planning</vt:lpstr>
      <vt:lpstr>Planning – IW paper Prompts</vt:lpstr>
      <vt:lpstr>Research</vt:lpstr>
      <vt:lpstr>Drafting 1/2</vt:lpstr>
      <vt:lpstr>Drafting 2/2</vt:lpstr>
      <vt:lpstr>Revision</vt:lpstr>
      <vt:lpstr>Revision – Paragraph Structure</vt:lpstr>
      <vt:lpstr>Revision – Paragraph Transitions</vt:lpstr>
      <vt:lpstr>Edit</vt:lpstr>
      <vt:lpstr>Publish</vt:lpstr>
      <vt:lpstr>Not citing will be an automatic fail and redo</vt:lpstr>
      <vt:lpstr>After the assignment</vt:lpstr>
      <vt:lpstr>Check on Learning</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“Gaining the initiative and maintaining a position of relative advantage over the information environment—regardless of where we find ourselves on the conflict continuum—largely depends on a commander’s ability to achieve an information advantage over a defined target audience or adversarial decision maker in a specific context or timeframe.”</dc:title>
  <dc:creator>B Allen</dc:creator>
  <cp:lastModifiedBy>Godbolt, Nelson R MAJ USARMY CYBER SCHL (USA)</cp:lastModifiedBy>
  <cp:revision>1485</cp:revision>
  <cp:lastPrinted>2023-07-27T13:39:55Z</cp:lastPrinted>
  <dcterms:created xsi:type="dcterms:W3CDTF">2023-07-19T22:29:40Z</dcterms:created>
  <dcterms:modified xsi:type="dcterms:W3CDTF">2024-08-20T14:40:49Z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0x010100185C646DAF897747BF1C4AB7989355F7</vt:lpwstr>
  </property>
  <property fmtid="{D5CDD505-2E9C-101B-9397-08002B2CF9AE}" pid="3" name="MediaServiceImageTags">
    <vt:lpwstr/>
  </property>
</Properties>
</file>