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92" r:id="rId3"/>
    <p:sldId id="31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FA649-102F-4061-8E28-52432141ADE0}" v="116" dt="2024-07-08T17:12:15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pson, Melissa N CTR USARMY CYBER COE (USA)" userId="d08ad76d-57ea-4c4c-b2b6-30caebc02c6c" providerId="ADAL" clId="{67BFA649-102F-4061-8E28-52432141ADE0}"/>
    <pc:docChg chg="undo redo custSel addSld modSld sldOrd modShowInfo">
      <pc:chgData name="Thompson, Melissa N CTR USARMY CYBER COE (USA)" userId="d08ad76d-57ea-4c4c-b2b6-30caebc02c6c" providerId="ADAL" clId="{67BFA649-102F-4061-8E28-52432141ADE0}" dt="2024-07-08T17:45:53.979" v="2465" actId="478"/>
      <pc:docMkLst>
        <pc:docMk/>
      </pc:docMkLst>
      <pc:sldChg chg="addSp delSp modSp mod modTransition modAnim">
        <pc:chgData name="Thompson, Melissa N CTR USARMY CYBER COE (USA)" userId="d08ad76d-57ea-4c4c-b2b6-30caebc02c6c" providerId="ADAL" clId="{67BFA649-102F-4061-8E28-52432141ADE0}" dt="2024-07-08T14:55:29.185" v="1585"/>
        <pc:sldMkLst>
          <pc:docMk/>
          <pc:sldMk cId="1382773656" sldId="258"/>
        </pc:sldMkLst>
        <pc:spChg chg="add mod">
          <ac:chgData name="Thompson, Melissa N CTR USARMY CYBER COE (USA)" userId="d08ad76d-57ea-4c4c-b2b6-30caebc02c6c" providerId="ADAL" clId="{67BFA649-102F-4061-8E28-52432141ADE0}" dt="2024-07-08T13:49:58.153" v="1276"/>
          <ac:spMkLst>
            <pc:docMk/>
            <pc:sldMk cId="1382773656" sldId="258"/>
            <ac:spMk id="3" creationId="{31344D14-8B6E-C31C-3190-16398A82DDE9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8T13:34:08.374" v="284"/>
          <ac:spMkLst>
            <pc:docMk/>
            <pc:sldMk cId="1382773656" sldId="258"/>
            <ac:spMk id="6" creationId="{AF1019A3-6D60-D180-417C-8B8FA4D46E08}"/>
          </ac:spMkLst>
        </pc:spChg>
        <pc:spChg chg="add del mod">
          <ac:chgData name="Thompson, Melissa N CTR USARMY CYBER COE (USA)" userId="d08ad76d-57ea-4c4c-b2b6-30caebc02c6c" providerId="ADAL" clId="{67BFA649-102F-4061-8E28-52432141ADE0}" dt="2024-07-08T13:34:11.025" v="285" actId="478"/>
          <ac:spMkLst>
            <pc:docMk/>
            <pc:sldMk cId="1382773656" sldId="258"/>
            <ac:spMk id="7" creationId="{16284BE7-F0E5-5EB0-CF37-FD7983D5C834}"/>
          </ac:spMkLst>
        </pc:spChg>
        <pc:spChg chg="mod">
          <ac:chgData name="Thompson, Melissa N CTR USARMY CYBER COE (USA)" userId="d08ad76d-57ea-4c4c-b2b6-30caebc02c6c" providerId="ADAL" clId="{67BFA649-102F-4061-8E28-52432141ADE0}" dt="2024-07-08T13:52:42.304" v="1299" actId="20577"/>
          <ac:spMkLst>
            <pc:docMk/>
            <pc:sldMk cId="1382773656" sldId="258"/>
            <ac:spMk id="9" creationId="{5832750D-9D58-0164-5B62-D1ED998D3C14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8T13:33:47.812" v="281" actId="1076"/>
          <ac:spMkLst>
            <pc:docMk/>
            <pc:sldMk cId="1382773656" sldId="258"/>
            <ac:spMk id="10" creationId="{70B58D59-6510-3D86-2BD6-41EAFC3009DA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8T13:33:56.279" v="283" actId="1076"/>
          <ac:spMkLst>
            <pc:docMk/>
            <pc:sldMk cId="1382773656" sldId="258"/>
            <ac:spMk id="11" creationId="{2555C669-E9AA-077D-EEED-3905AFEFBBFD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20:13:58.780" v="134" actId="1076"/>
          <ac:picMkLst>
            <pc:docMk/>
            <pc:sldMk cId="1382773656" sldId="258"/>
            <ac:picMk id="2" creationId="{74DC68B3-CBFB-7855-D62D-03259279CD5B}"/>
          </ac:picMkLst>
        </pc:picChg>
        <pc:picChg chg="mod">
          <ac:chgData name="Thompson, Melissa N CTR USARMY CYBER COE (USA)" userId="d08ad76d-57ea-4c4c-b2b6-30caebc02c6c" providerId="ADAL" clId="{67BFA649-102F-4061-8E28-52432141ADE0}" dt="2024-07-08T13:32:06.180" v="260" actId="1076"/>
          <ac:picMkLst>
            <pc:docMk/>
            <pc:sldMk cId="1382773656" sldId="258"/>
            <ac:picMk id="4" creationId="{909A2436-9B85-7E72-BA21-F466E1926335}"/>
          </ac:picMkLst>
        </pc:picChg>
      </pc:sldChg>
      <pc:sldChg chg="addSp modSp mod">
        <pc:chgData name="Thompson, Melissa N CTR USARMY CYBER COE (USA)" userId="d08ad76d-57ea-4c4c-b2b6-30caebc02c6c" providerId="ADAL" clId="{67BFA649-102F-4061-8E28-52432141ADE0}" dt="2024-07-08T14:04:34.490" v="1439" actId="115"/>
        <pc:sldMkLst>
          <pc:docMk/>
          <pc:sldMk cId="16232751" sldId="259"/>
        </pc:sldMkLst>
        <pc:spChg chg="add mod">
          <ac:chgData name="Thompson, Melissa N CTR USARMY CYBER COE (USA)" userId="d08ad76d-57ea-4c4c-b2b6-30caebc02c6c" providerId="ADAL" clId="{67BFA649-102F-4061-8E28-52432141ADE0}" dt="2024-07-08T14:04:34.490" v="1439" actId="115"/>
          <ac:spMkLst>
            <pc:docMk/>
            <pc:sldMk cId="16232751" sldId="259"/>
            <ac:spMk id="5" creationId="{B711B047-D83C-AFCD-530B-28A93D080E97}"/>
          </ac:spMkLst>
        </pc:spChg>
        <pc:graphicFrameChg chg="mod modGraphic">
          <ac:chgData name="Thompson, Melissa N CTR USARMY CYBER COE (USA)" userId="d08ad76d-57ea-4c4c-b2b6-30caebc02c6c" providerId="ADAL" clId="{67BFA649-102F-4061-8E28-52432141ADE0}" dt="2024-07-02T18:04:45.927" v="122" actId="3626"/>
          <ac:graphicFrameMkLst>
            <pc:docMk/>
            <pc:sldMk cId="16232751" sldId="259"/>
            <ac:graphicFrameMk id="8" creationId="{EF0F2F2F-0324-6D2D-C61E-36DAD686C2D3}"/>
          </ac:graphicFrameMkLst>
        </pc:graphicFrameChg>
      </pc:sldChg>
      <pc:sldChg chg="addSp delSp modSp mod">
        <pc:chgData name="Thompson, Melissa N CTR USARMY CYBER COE (USA)" userId="d08ad76d-57ea-4c4c-b2b6-30caebc02c6c" providerId="ADAL" clId="{67BFA649-102F-4061-8E28-52432141ADE0}" dt="2024-07-02T18:07:36.633" v="123"/>
        <pc:sldMkLst>
          <pc:docMk/>
          <pc:sldMk cId="4072839697" sldId="290"/>
        </pc:sldMkLst>
        <pc:spChg chg="mod">
          <ac:chgData name="Thompson, Melissa N CTR USARMY CYBER COE (USA)" userId="d08ad76d-57ea-4c4c-b2b6-30caebc02c6c" providerId="ADAL" clId="{67BFA649-102F-4061-8E28-52432141ADE0}" dt="2024-07-02T17:25:52.001" v="1" actId="1076"/>
          <ac:spMkLst>
            <pc:docMk/>
            <pc:sldMk cId="4072839697" sldId="290"/>
            <ac:spMk id="2" creationId="{4D3E432F-ACE4-35D1-46E3-05BA55323FA2}"/>
          </ac:spMkLst>
        </pc:spChg>
        <pc:spChg chg="del">
          <ac:chgData name="Thompson, Melissa N CTR USARMY CYBER COE (USA)" userId="d08ad76d-57ea-4c4c-b2b6-30caebc02c6c" providerId="ADAL" clId="{67BFA649-102F-4061-8E28-52432141ADE0}" dt="2024-07-02T17:25:54.286" v="2" actId="478"/>
          <ac:spMkLst>
            <pc:docMk/>
            <pc:sldMk cId="4072839697" sldId="290"/>
            <ac:spMk id="3" creationId="{A15A7AC9-F364-C1B4-72BD-1B1363F4C8AB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26:04.130" v="12" actId="1076"/>
          <ac:spMkLst>
            <pc:docMk/>
            <pc:sldMk cId="4072839697" sldId="290"/>
            <ac:spMk id="4" creationId="{0DDE472E-4D7D-90EE-22C3-487EFD81BDA5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26:09.273" v="16" actId="1036"/>
          <ac:spMkLst>
            <pc:docMk/>
            <pc:sldMk cId="4072839697" sldId="290"/>
            <ac:spMk id="5" creationId="{100E9D8E-6D56-BFCA-290A-B1F6846692D8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2T17:25:58.448" v="11" actId="20577"/>
          <ac:spMkLst>
            <pc:docMk/>
            <pc:sldMk cId="4072839697" sldId="290"/>
            <ac:spMk id="6" creationId="{254B7472-DFD6-6210-09EB-597C36F0B806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7:36.633" v="123"/>
          <ac:picMkLst>
            <pc:docMk/>
            <pc:sldMk cId="4072839697" sldId="290"/>
            <ac:picMk id="7" creationId="{8ABBD5FC-D42A-9C10-774D-4A94E4B4C2D1}"/>
          </ac:picMkLst>
        </pc:picChg>
      </pc:sldChg>
      <pc:sldChg chg="addSp delSp modSp mod">
        <pc:chgData name="Thompson, Melissa N CTR USARMY CYBER COE (USA)" userId="d08ad76d-57ea-4c4c-b2b6-30caebc02c6c" providerId="ADAL" clId="{67BFA649-102F-4061-8E28-52432141ADE0}" dt="2024-07-02T17:26:41.234" v="21" actId="1076"/>
        <pc:sldMkLst>
          <pc:docMk/>
          <pc:sldMk cId="2549016423" sldId="291"/>
        </pc:sldMkLst>
        <pc:spChg chg="mod">
          <ac:chgData name="Thompson, Melissa N CTR USARMY CYBER COE (USA)" userId="d08ad76d-57ea-4c4c-b2b6-30caebc02c6c" providerId="ADAL" clId="{67BFA649-102F-4061-8E28-52432141ADE0}" dt="2024-07-02T17:26:31.466" v="17" actId="1076"/>
          <ac:spMkLst>
            <pc:docMk/>
            <pc:sldMk cId="2549016423" sldId="291"/>
            <ac:spMk id="2" creationId="{4D3E432F-ACE4-35D1-46E3-05BA55323FA2}"/>
          </ac:spMkLst>
        </pc:spChg>
        <pc:spChg chg="del">
          <ac:chgData name="Thompson, Melissa N CTR USARMY CYBER COE (USA)" userId="d08ad76d-57ea-4c4c-b2b6-30caebc02c6c" providerId="ADAL" clId="{67BFA649-102F-4061-8E28-52432141ADE0}" dt="2024-07-02T17:26:33.788" v="18" actId="478"/>
          <ac:spMkLst>
            <pc:docMk/>
            <pc:sldMk cId="2549016423" sldId="291"/>
            <ac:spMk id="3" creationId="{A15A7AC9-F364-C1B4-72BD-1B1363F4C8AB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26:38.897" v="20" actId="1076"/>
          <ac:spMkLst>
            <pc:docMk/>
            <pc:sldMk cId="2549016423" sldId="291"/>
            <ac:spMk id="4" creationId="{0DDE472E-4D7D-90EE-22C3-487EFD81BDA5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26:41.234" v="21" actId="1076"/>
          <ac:spMkLst>
            <pc:docMk/>
            <pc:sldMk cId="2549016423" sldId="291"/>
            <ac:spMk id="5" creationId="{100E9D8E-6D56-BFCA-290A-B1F6846692D8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2T17:26:34.274" v="19"/>
          <ac:spMkLst>
            <pc:docMk/>
            <pc:sldMk cId="2549016423" sldId="291"/>
            <ac:spMk id="6" creationId="{D5D54BA6-FAB4-2498-56DF-B361BA086E9C}"/>
          </ac:spMkLst>
        </pc:spChg>
      </pc:sldChg>
      <pc:sldChg chg="addSp delSp modSp mod modShow">
        <pc:chgData name="Thompson, Melissa N CTR USARMY CYBER COE (USA)" userId="d08ad76d-57ea-4c4c-b2b6-30caebc02c6c" providerId="ADAL" clId="{67BFA649-102F-4061-8E28-52432141ADE0}" dt="2024-07-08T17:45:53.979" v="2465" actId="478"/>
        <pc:sldMkLst>
          <pc:docMk/>
          <pc:sldMk cId="3947565287" sldId="292"/>
        </pc:sldMkLst>
        <pc:spChg chg="mod">
          <ac:chgData name="Thompson, Melissa N CTR USARMY CYBER COE (USA)" userId="d08ad76d-57ea-4c4c-b2b6-30caebc02c6c" providerId="ADAL" clId="{67BFA649-102F-4061-8E28-52432141ADE0}" dt="2024-07-08T13:59:59.579" v="1311" actId="20577"/>
          <ac:spMkLst>
            <pc:docMk/>
            <pc:sldMk cId="3947565287" sldId="292"/>
            <ac:spMk id="2" creationId="{6755FA97-C711-1137-25DF-D19F064C9DB6}"/>
          </ac:spMkLst>
        </pc:spChg>
        <pc:spChg chg="mod">
          <ac:chgData name="Thompson, Melissa N CTR USARMY CYBER COE (USA)" userId="d08ad76d-57ea-4c4c-b2b6-30caebc02c6c" providerId="ADAL" clId="{67BFA649-102F-4061-8E28-52432141ADE0}" dt="2024-07-08T17:22:45.059" v="1947" actId="20577"/>
          <ac:spMkLst>
            <pc:docMk/>
            <pc:sldMk cId="3947565287" sldId="292"/>
            <ac:spMk id="9" creationId="{5832750D-9D58-0164-5B62-D1ED998D3C14}"/>
          </ac:spMkLst>
        </pc:spChg>
        <pc:picChg chg="add del mod">
          <ac:chgData name="Thompson, Melissa N CTR USARMY CYBER COE (USA)" userId="d08ad76d-57ea-4c4c-b2b6-30caebc02c6c" providerId="ADAL" clId="{67BFA649-102F-4061-8E28-52432141ADE0}" dt="2024-07-08T17:45:53.979" v="2465" actId="478"/>
          <ac:picMkLst>
            <pc:docMk/>
            <pc:sldMk cId="3947565287" sldId="292"/>
            <ac:picMk id="3" creationId="{909A2436-9B85-7E72-BA21-F466E1926335}"/>
          </ac:picMkLst>
        </pc:picChg>
        <pc:picChg chg="del">
          <ac:chgData name="Thompson, Melissa N CTR USARMY CYBER COE (USA)" userId="d08ad76d-57ea-4c4c-b2b6-30caebc02c6c" providerId="ADAL" clId="{67BFA649-102F-4061-8E28-52432141ADE0}" dt="2024-07-08T13:47:57.961" v="1259" actId="21"/>
          <ac:picMkLst>
            <pc:docMk/>
            <pc:sldMk cId="3947565287" sldId="292"/>
            <ac:picMk id="4" creationId="{909A2436-9B85-7E72-BA21-F466E1926335}"/>
          </ac:picMkLst>
        </pc:picChg>
      </pc:sldChg>
      <pc:sldChg chg="addSp modSp add mod ord">
        <pc:chgData name="Thompson, Melissa N CTR USARMY CYBER COE (USA)" userId="d08ad76d-57ea-4c4c-b2b6-30caebc02c6c" providerId="ADAL" clId="{67BFA649-102F-4061-8E28-52432141ADE0}" dt="2024-07-02T18:07:42.184" v="124"/>
        <pc:sldMkLst>
          <pc:docMk/>
          <pc:sldMk cId="2712981822" sldId="293"/>
        </pc:sldMkLst>
        <pc:spChg chg="mod">
          <ac:chgData name="Thompson, Melissa N CTR USARMY CYBER COE (USA)" userId="d08ad76d-57ea-4c4c-b2b6-30caebc02c6c" providerId="ADAL" clId="{67BFA649-102F-4061-8E28-52432141ADE0}" dt="2024-07-02T17:27:52.318" v="29" actId="20577"/>
          <ac:spMkLst>
            <pc:docMk/>
            <pc:sldMk cId="2712981822" sldId="293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31:31.536" v="34"/>
          <ac:spMkLst>
            <pc:docMk/>
            <pc:sldMk cId="2712981822" sldId="293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7:42.184" v="124"/>
          <ac:picMkLst>
            <pc:docMk/>
            <pc:sldMk cId="2712981822" sldId="293"/>
            <ac:picMk id="3" creationId="{B796C6EB-90D5-2B9B-D0F9-F04427C42D90}"/>
          </ac:picMkLst>
        </pc:picChg>
      </pc:sldChg>
      <pc:sldChg chg="modSp add mod ord">
        <pc:chgData name="Thompson, Melissa N CTR USARMY CYBER COE (USA)" userId="d08ad76d-57ea-4c4c-b2b6-30caebc02c6c" providerId="ADAL" clId="{67BFA649-102F-4061-8E28-52432141ADE0}" dt="2024-07-02T17:31:38.876" v="36" actId="20577"/>
        <pc:sldMkLst>
          <pc:docMk/>
          <pc:sldMk cId="879322132" sldId="294"/>
        </pc:sldMkLst>
        <pc:spChg chg="mod">
          <ac:chgData name="Thompson, Melissa N CTR USARMY CYBER COE (USA)" userId="d08ad76d-57ea-4c4c-b2b6-30caebc02c6c" providerId="ADAL" clId="{67BFA649-102F-4061-8E28-52432141ADE0}" dt="2024-07-02T17:31:38.876" v="36" actId="20577"/>
          <ac:spMkLst>
            <pc:docMk/>
            <pc:sldMk cId="879322132" sldId="294"/>
            <ac:spMk id="2" creationId="{4D3E432F-ACE4-35D1-46E3-05BA55323FA2}"/>
          </ac:spMkLst>
        </pc:spChg>
      </pc:sldChg>
      <pc:sldChg chg="addSp modSp add mod ord">
        <pc:chgData name="Thompson, Melissa N CTR USARMY CYBER COE (USA)" userId="d08ad76d-57ea-4c4c-b2b6-30caebc02c6c" providerId="ADAL" clId="{67BFA649-102F-4061-8E28-52432141ADE0}" dt="2024-07-02T18:07:47.173" v="125"/>
        <pc:sldMkLst>
          <pc:docMk/>
          <pc:sldMk cId="853165447" sldId="295"/>
        </pc:sldMkLst>
        <pc:spChg chg="mod">
          <ac:chgData name="Thompson, Melissa N CTR USARMY CYBER COE (USA)" userId="d08ad76d-57ea-4c4c-b2b6-30caebc02c6c" providerId="ADAL" clId="{67BFA649-102F-4061-8E28-52432141ADE0}" dt="2024-07-02T17:33:15.101" v="46" actId="20577"/>
          <ac:spMkLst>
            <pc:docMk/>
            <pc:sldMk cId="853165447" sldId="295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33:46.038" v="47"/>
          <ac:spMkLst>
            <pc:docMk/>
            <pc:sldMk cId="853165447" sldId="295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7:47.173" v="125"/>
          <ac:picMkLst>
            <pc:docMk/>
            <pc:sldMk cId="853165447" sldId="295"/>
            <ac:picMk id="3" creationId="{7A191BBE-549C-9C3F-7E64-B734F20CD523}"/>
          </ac:picMkLst>
        </pc:picChg>
      </pc:sldChg>
      <pc:sldChg chg="modSp add mod ord">
        <pc:chgData name="Thompson, Melissa N CTR USARMY CYBER COE (USA)" userId="d08ad76d-57ea-4c4c-b2b6-30caebc02c6c" providerId="ADAL" clId="{67BFA649-102F-4061-8E28-52432141ADE0}" dt="2024-07-02T17:33:05.061" v="44" actId="20577"/>
        <pc:sldMkLst>
          <pc:docMk/>
          <pc:sldMk cId="3845981064" sldId="296"/>
        </pc:sldMkLst>
        <pc:spChg chg="mod">
          <ac:chgData name="Thompson, Melissa N CTR USARMY CYBER COE (USA)" userId="d08ad76d-57ea-4c4c-b2b6-30caebc02c6c" providerId="ADAL" clId="{67BFA649-102F-4061-8E28-52432141ADE0}" dt="2024-07-02T17:33:05.061" v="44" actId="20577"/>
          <ac:spMkLst>
            <pc:docMk/>
            <pc:sldMk cId="3845981064" sldId="296"/>
            <ac:spMk id="2" creationId="{4D3E432F-ACE4-35D1-46E3-05BA55323FA2}"/>
          </ac:spMkLst>
        </pc:spChg>
      </pc:sldChg>
      <pc:sldChg chg="addSp modSp add mod ord">
        <pc:chgData name="Thompson, Melissa N CTR USARMY CYBER COE (USA)" userId="d08ad76d-57ea-4c4c-b2b6-30caebc02c6c" providerId="ADAL" clId="{67BFA649-102F-4061-8E28-52432141ADE0}" dt="2024-07-02T18:07:53.365" v="126"/>
        <pc:sldMkLst>
          <pc:docMk/>
          <pc:sldMk cId="1219478175" sldId="297"/>
        </pc:sldMkLst>
        <pc:spChg chg="mod">
          <ac:chgData name="Thompson, Melissa N CTR USARMY CYBER COE (USA)" userId="d08ad76d-57ea-4c4c-b2b6-30caebc02c6c" providerId="ADAL" clId="{67BFA649-102F-4061-8E28-52432141ADE0}" dt="2024-07-02T17:34:48.867" v="55" actId="20577"/>
          <ac:spMkLst>
            <pc:docMk/>
            <pc:sldMk cId="1219478175" sldId="297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41:50.887" v="56"/>
          <ac:spMkLst>
            <pc:docMk/>
            <pc:sldMk cId="1219478175" sldId="297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7:53.365" v="126"/>
          <ac:picMkLst>
            <pc:docMk/>
            <pc:sldMk cId="1219478175" sldId="297"/>
            <ac:picMk id="3" creationId="{785D79B7-15E2-A6E3-6611-57F394DBF774}"/>
          </ac:picMkLst>
        </pc:picChg>
      </pc:sldChg>
      <pc:sldChg chg="modSp add mod ord">
        <pc:chgData name="Thompson, Melissa N CTR USARMY CYBER COE (USA)" userId="d08ad76d-57ea-4c4c-b2b6-30caebc02c6c" providerId="ADAL" clId="{67BFA649-102F-4061-8E28-52432141ADE0}" dt="2024-07-02T17:41:55.104" v="58" actId="20577"/>
        <pc:sldMkLst>
          <pc:docMk/>
          <pc:sldMk cId="1418903258" sldId="298"/>
        </pc:sldMkLst>
        <pc:spChg chg="mod">
          <ac:chgData name="Thompson, Melissa N CTR USARMY CYBER COE (USA)" userId="d08ad76d-57ea-4c4c-b2b6-30caebc02c6c" providerId="ADAL" clId="{67BFA649-102F-4061-8E28-52432141ADE0}" dt="2024-07-02T17:41:55.104" v="58" actId="20577"/>
          <ac:spMkLst>
            <pc:docMk/>
            <pc:sldMk cId="1418903258" sldId="298"/>
            <ac:spMk id="2" creationId="{4D3E432F-ACE4-35D1-46E3-05BA55323FA2}"/>
          </ac:spMkLst>
        </pc:spChg>
      </pc:sldChg>
      <pc:sldChg chg="addSp modSp add mod ord">
        <pc:chgData name="Thompson, Melissa N CTR USARMY CYBER COE (USA)" userId="d08ad76d-57ea-4c4c-b2b6-30caebc02c6c" providerId="ADAL" clId="{67BFA649-102F-4061-8E28-52432141ADE0}" dt="2024-07-02T18:07:57.925" v="127"/>
        <pc:sldMkLst>
          <pc:docMk/>
          <pc:sldMk cId="1398846323" sldId="299"/>
        </pc:sldMkLst>
        <pc:spChg chg="mod">
          <ac:chgData name="Thompson, Melissa N CTR USARMY CYBER COE (USA)" userId="d08ad76d-57ea-4c4c-b2b6-30caebc02c6c" providerId="ADAL" clId="{67BFA649-102F-4061-8E28-52432141ADE0}" dt="2024-07-02T17:42:37.827" v="66" actId="20577"/>
          <ac:spMkLst>
            <pc:docMk/>
            <pc:sldMk cId="1398846323" sldId="299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43:08.716" v="69"/>
          <ac:spMkLst>
            <pc:docMk/>
            <pc:sldMk cId="1398846323" sldId="299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7:57.925" v="127"/>
          <ac:picMkLst>
            <pc:docMk/>
            <pc:sldMk cId="1398846323" sldId="299"/>
            <ac:picMk id="3" creationId="{CEB013E9-B196-4129-4AC9-B67AC09CF9E8}"/>
          </ac:picMkLst>
        </pc:picChg>
      </pc:sldChg>
      <pc:sldChg chg="modSp add mod ord">
        <pc:chgData name="Thompson, Melissa N CTR USARMY CYBER COE (USA)" userId="d08ad76d-57ea-4c4c-b2b6-30caebc02c6c" providerId="ADAL" clId="{67BFA649-102F-4061-8E28-52432141ADE0}" dt="2024-07-02T17:42:42.390" v="68" actId="20577"/>
        <pc:sldMkLst>
          <pc:docMk/>
          <pc:sldMk cId="2019385788" sldId="300"/>
        </pc:sldMkLst>
        <pc:spChg chg="mod">
          <ac:chgData name="Thompson, Melissa N CTR USARMY CYBER COE (USA)" userId="d08ad76d-57ea-4c4c-b2b6-30caebc02c6c" providerId="ADAL" clId="{67BFA649-102F-4061-8E28-52432141ADE0}" dt="2024-07-02T17:42:42.390" v="68" actId="20577"/>
          <ac:spMkLst>
            <pc:docMk/>
            <pc:sldMk cId="2019385788" sldId="300"/>
            <ac:spMk id="2" creationId="{4D3E432F-ACE4-35D1-46E3-05BA55323FA2}"/>
          </ac:spMkLst>
        </pc:spChg>
      </pc:sldChg>
      <pc:sldChg chg="addSp modSp add mod">
        <pc:chgData name="Thompson, Melissa N CTR USARMY CYBER COE (USA)" userId="d08ad76d-57ea-4c4c-b2b6-30caebc02c6c" providerId="ADAL" clId="{67BFA649-102F-4061-8E28-52432141ADE0}" dt="2024-07-02T18:08:16.178" v="128"/>
        <pc:sldMkLst>
          <pc:docMk/>
          <pc:sldMk cId="2116906926" sldId="301"/>
        </pc:sldMkLst>
        <pc:spChg chg="mod">
          <ac:chgData name="Thompson, Melissa N CTR USARMY CYBER COE (USA)" userId="d08ad76d-57ea-4c4c-b2b6-30caebc02c6c" providerId="ADAL" clId="{67BFA649-102F-4061-8E28-52432141ADE0}" dt="2024-07-02T17:45:23.406" v="76" actId="20577"/>
          <ac:spMkLst>
            <pc:docMk/>
            <pc:sldMk cId="2116906926" sldId="301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48:09.093" v="81"/>
          <ac:spMkLst>
            <pc:docMk/>
            <pc:sldMk cId="2116906926" sldId="301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8:16.178" v="128"/>
          <ac:picMkLst>
            <pc:docMk/>
            <pc:sldMk cId="2116906926" sldId="301"/>
            <ac:picMk id="3" creationId="{B8F9B80F-94FB-3F77-DE19-CE887FBAA6A9}"/>
          </ac:picMkLst>
        </pc:picChg>
      </pc:sldChg>
      <pc:sldChg chg="modSp add mod replId">
        <pc:chgData name="Thompson, Melissa N CTR USARMY CYBER COE (USA)" userId="d08ad76d-57ea-4c4c-b2b6-30caebc02c6c" providerId="ADAL" clId="{67BFA649-102F-4061-8E28-52432141ADE0}" dt="2024-07-02T17:45:30.148" v="80" actId="20577"/>
        <pc:sldMkLst>
          <pc:docMk/>
          <pc:sldMk cId="207334453" sldId="302"/>
        </pc:sldMkLst>
        <pc:spChg chg="mod">
          <ac:chgData name="Thompson, Melissa N CTR USARMY CYBER COE (USA)" userId="d08ad76d-57ea-4c4c-b2b6-30caebc02c6c" providerId="ADAL" clId="{67BFA649-102F-4061-8E28-52432141ADE0}" dt="2024-07-02T17:45:30.148" v="80" actId="20577"/>
          <ac:spMkLst>
            <pc:docMk/>
            <pc:sldMk cId="207334453" sldId="302"/>
            <ac:spMk id="2" creationId="{4D3E432F-ACE4-35D1-46E3-05BA55323FA2}"/>
          </ac:spMkLst>
        </pc:spChg>
      </pc:sldChg>
      <pc:sldChg chg="addSp modSp add mod">
        <pc:chgData name="Thompson, Melissa N CTR USARMY CYBER COE (USA)" userId="d08ad76d-57ea-4c4c-b2b6-30caebc02c6c" providerId="ADAL" clId="{67BFA649-102F-4061-8E28-52432141ADE0}" dt="2024-07-02T18:08:20.309" v="129"/>
        <pc:sldMkLst>
          <pc:docMk/>
          <pc:sldMk cId="78344145" sldId="303"/>
        </pc:sldMkLst>
        <pc:spChg chg="mod">
          <ac:chgData name="Thompson, Melissa N CTR USARMY CYBER COE (USA)" userId="d08ad76d-57ea-4c4c-b2b6-30caebc02c6c" providerId="ADAL" clId="{67BFA649-102F-4061-8E28-52432141ADE0}" dt="2024-07-02T17:49:45.028" v="84" actId="20577"/>
          <ac:spMkLst>
            <pc:docMk/>
            <pc:sldMk cId="78344145" sldId="303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50:03.760" v="87"/>
          <ac:spMkLst>
            <pc:docMk/>
            <pc:sldMk cId="78344145" sldId="303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8:20.309" v="129"/>
          <ac:picMkLst>
            <pc:docMk/>
            <pc:sldMk cId="78344145" sldId="303"/>
            <ac:picMk id="3" creationId="{47B6E90E-869B-6C5A-FC3B-1E71289DC56D}"/>
          </ac:picMkLst>
        </pc:picChg>
      </pc:sldChg>
      <pc:sldChg chg="modSp add mod replId">
        <pc:chgData name="Thompson, Melissa N CTR USARMY CYBER COE (USA)" userId="d08ad76d-57ea-4c4c-b2b6-30caebc02c6c" providerId="ADAL" clId="{67BFA649-102F-4061-8E28-52432141ADE0}" dt="2024-07-02T17:49:49.135" v="86" actId="20577"/>
        <pc:sldMkLst>
          <pc:docMk/>
          <pc:sldMk cId="3768937132" sldId="304"/>
        </pc:sldMkLst>
        <pc:spChg chg="mod">
          <ac:chgData name="Thompson, Melissa N CTR USARMY CYBER COE (USA)" userId="d08ad76d-57ea-4c4c-b2b6-30caebc02c6c" providerId="ADAL" clId="{67BFA649-102F-4061-8E28-52432141ADE0}" dt="2024-07-02T17:49:49.135" v="86" actId="20577"/>
          <ac:spMkLst>
            <pc:docMk/>
            <pc:sldMk cId="3768937132" sldId="304"/>
            <ac:spMk id="2" creationId="{4D3E432F-ACE4-35D1-46E3-05BA55323FA2}"/>
          </ac:spMkLst>
        </pc:spChg>
      </pc:sldChg>
      <pc:sldChg chg="addSp modSp add mod">
        <pc:chgData name="Thompson, Melissa N CTR USARMY CYBER COE (USA)" userId="d08ad76d-57ea-4c4c-b2b6-30caebc02c6c" providerId="ADAL" clId="{67BFA649-102F-4061-8E28-52432141ADE0}" dt="2024-07-02T18:08:24.420" v="130"/>
        <pc:sldMkLst>
          <pc:docMk/>
          <pc:sldMk cId="4144480726" sldId="305"/>
        </pc:sldMkLst>
        <pc:spChg chg="mod">
          <ac:chgData name="Thompson, Melissa N CTR USARMY CYBER COE (USA)" userId="d08ad76d-57ea-4c4c-b2b6-30caebc02c6c" providerId="ADAL" clId="{67BFA649-102F-4061-8E28-52432141ADE0}" dt="2024-07-02T17:50:37.272" v="90" actId="20577"/>
          <ac:spMkLst>
            <pc:docMk/>
            <pc:sldMk cId="4144480726" sldId="305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52:16.894" v="93"/>
          <ac:spMkLst>
            <pc:docMk/>
            <pc:sldMk cId="4144480726" sldId="305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8:24.420" v="130"/>
          <ac:picMkLst>
            <pc:docMk/>
            <pc:sldMk cId="4144480726" sldId="305"/>
            <ac:picMk id="3" creationId="{7CC730F6-D1A7-54E0-5AB4-18F4A58E7343}"/>
          </ac:picMkLst>
        </pc:picChg>
      </pc:sldChg>
      <pc:sldChg chg="modSp add mod replId">
        <pc:chgData name="Thompson, Melissa N CTR USARMY CYBER COE (USA)" userId="d08ad76d-57ea-4c4c-b2b6-30caebc02c6c" providerId="ADAL" clId="{67BFA649-102F-4061-8E28-52432141ADE0}" dt="2024-07-02T17:50:43.263" v="92" actId="20577"/>
        <pc:sldMkLst>
          <pc:docMk/>
          <pc:sldMk cId="1399255737" sldId="306"/>
        </pc:sldMkLst>
        <pc:spChg chg="mod">
          <ac:chgData name="Thompson, Melissa N CTR USARMY CYBER COE (USA)" userId="d08ad76d-57ea-4c4c-b2b6-30caebc02c6c" providerId="ADAL" clId="{67BFA649-102F-4061-8E28-52432141ADE0}" dt="2024-07-02T17:50:43.263" v="92" actId="20577"/>
          <ac:spMkLst>
            <pc:docMk/>
            <pc:sldMk cId="1399255737" sldId="306"/>
            <ac:spMk id="2" creationId="{4D3E432F-ACE4-35D1-46E3-05BA55323FA2}"/>
          </ac:spMkLst>
        </pc:spChg>
      </pc:sldChg>
      <pc:sldChg chg="addSp modSp add mod">
        <pc:chgData name="Thompson, Melissa N CTR USARMY CYBER COE (USA)" userId="d08ad76d-57ea-4c4c-b2b6-30caebc02c6c" providerId="ADAL" clId="{67BFA649-102F-4061-8E28-52432141ADE0}" dt="2024-07-02T18:08:28.859" v="131"/>
        <pc:sldMkLst>
          <pc:docMk/>
          <pc:sldMk cId="3118692722" sldId="307"/>
        </pc:sldMkLst>
        <pc:spChg chg="mod">
          <ac:chgData name="Thompson, Melissa N CTR USARMY CYBER COE (USA)" userId="d08ad76d-57ea-4c4c-b2b6-30caebc02c6c" providerId="ADAL" clId="{67BFA649-102F-4061-8E28-52432141ADE0}" dt="2024-07-02T17:53:15.430" v="98" actId="20577"/>
          <ac:spMkLst>
            <pc:docMk/>
            <pc:sldMk cId="3118692722" sldId="307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53:31.274" v="99"/>
          <ac:spMkLst>
            <pc:docMk/>
            <pc:sldMk cId="3118692722" sldId="307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8:28.859" v="131"/>
          <ac:picMkLst>
            <pc:docMk/>
            <pc:sldMk cId="3118692722" sldId="307"/>
            <ac:picMk id="3" creationId="{70B9019A-3ED9-A5CF-1456-C955CFF4CEEF}"/>
          </ac:picMkLst>
        </pc:picChg>
      </pc:sldChg>
      <pc:sldChg chg="modSp add mod replId">
        <pc:chgData name="Thompson, Melissa N CTR USARMY CYBER COE (USA)" userId="d08ad76d-57ea-4c4c-b2b6-30caebc02c6c" providerId="ADAL" clId="{67BFA649-102F-4061-8E28-52432141ADE0}" dt="2024-07-02T17:53:08.596" v="96" actId="20577"/>
        <pc:sldMkLst>
          <pc:docMk/>
          <pc:sldMk cId="4088129367" sldId="308"/>
        </pc:sldMkLst>
        <pc:spChg chg="mod">
          <ac:chgData name="Thompson, Melissa N CTR USARMY CYBER COE (USA)" userId="d08ad76d-57ea-4c4c-b2b6-30caebc02c6c" providerId="ADAL" clId="{67BFA649-102F-4061-8E28-52432141ADE0}" dt="2024-07-02T17:53:08.596" v="96" actId="20577"/>
          <ac:spMkLst>
            <pc:docMk/>
            <pc:sldMk cId="4088129367" sldId="308"/>
            <ac:spMk id="2" creationId="{4D3E432F-ACE4-35D1-46E3-05BA55323FA2}"/>
          </ac:spMkLst>
        </pc:spChg>
      </pc:sldChg>
      <pc:sldChg chg="addSp modSp add mod">
        <pc:chgData name="Thompson, Melissa N CTR USARMY CYBER COE (USA)" userId="d08ad76d-57ea-4c4c-b2b6-30caebc02c6c" providerId="ADAL" clId="{67BFA649-102F-4061-8E28-52432141ADE0}" dt="2024-07-02T18:08:32.629" v="132"/>
        <pc:sldMkLst>
          <pc:docMk/>
          <pc:sldMk cId="2050968959" sldId="309"/>
        </pc:sldMkLst>
        <pc:spChg chg="mod">
          <ac:chgData name="Thompson, Melissa N CTR USARMY CYBER COE (USA)" userId="d08ad76d-57ea-4c4c-b2b6-30caebc02c6c" providerId="ADAL" clId="{67BFA649-102F-4061-8E28-52432141ADE0}" dt="2024-07-02T17:54:45.503" v="104" actId="20577"/>
          <ac:spMkLst>
            <pc:docMk/>
            <pc:sldMk cId="2050968959" sldId="309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17:55:02.118" v="105"/>
          <ac:spMkLst>
            <pc:docMk/>
            <pc:sldMk cId="2050968959" sldId="309"/>
            <ac:spMk id="4" creationId="{0DDE472E-4D7D-90EE-22C3-487EFD81BDA5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2T18:08:32.629" v="132"/>
          <ac:picMkLst>
            <pc:docMk/>
            <pc:sldMk cId="2050968959" sldId="309"/>
            <ac:picMk id="3" creationId="{C4F035DA-7B9F-FA02-FC9E-554B08698B29}"/>
          </ac:picMkLst>
        </pc:picChg>
      </pc:sldChg>
      <pc:sldChg chg="modSp add mod replId">
        <pc:chgData name="Thompson, Melissa N CTR USARMY CYBER COE (USA)" userId="d08ad76d-57ea-4c4c-b2b6-30caebc02c6c" providerId="ADAL" clId="{67BFA649-102F-4061-8E28-52432141ADE0}" dt="2024-07-02T17:54:39.391" v="102" actId="20577"/>
        <pc:sldMkLst>
          <pc:docMk/>
          <pc:sldMk cId="3684270101" sldId="310"/>
        </pc:sldMkLst>
        <pc:spChg chg="mod">
          <ac:chgData name="Thompson, Melissa N CTR USARMY CYBER COE (USA)" userId="d08ad76d-57ea-4c4c-b2b6-30caebc02c6c" providerId="ADAL" clId="{67BFA649-102F-4061-8E28-52432141ADE0}" dt="2024-07-02T17:54:39.391" v="102" actId="20577"/>
          <ac:spMkLst>
            <pc:docMk/>
            <pc:sldMk cId="3684270101" sldId="310"/>
            <ac:spMk id="2" creationId="{4D3E432F-ACE4-35D1-46E3-05BA55323FA2}"/>
          </ac:spMkLst>
        </pc:spChg>
      </pc:sldChg>
      <pc:sldChg chg="addSp delSp modSp add mod addAnim delAnim modAnim">
        <pc:chgData name="Thompson, Melissa N CTR USARMY CYBER COE (USA)" userId="d08ad76d-57ea-4c4c-b2b6-30caebc02c6c" providerId="ADAL" clId="{67BFA649-102F-4061-8E28-52432141ADE0}" dt="2024-07-08T13:49:37.723" v="1275" actId="478"/>
        <pc:sldMkLst>
          <pc:docMk/>
          <pc:sldMk cId="2654466151" sldId="311"/>
        </pc:sldMkLst>
        <pc:spChg chg="mod">
          <ac:chgData name="Thompson, Melissa N CTR USARMY CYBER COE (USA)" userId="d08ad76d-57ea-4c4c-b2b6-30caebc02c6c" providerId="ADAL" clId="{67BFA649-102F-4061-8E28-52432141ADE0}" dt="2024-07-02T20:25:03.226" v="197" actId="20577"/>
          <ac:spMkLst>
            <pc:docMk/>
            <pc:sldMk cId="2654466151" sldId="311"/>
            <ac:spMk id="2" creationId="{4D3E432F-ACE4-35D1-46E3-05BA55323FA2}"/>
          </ac:spMkLst>
        </pc:spChg>
        <pc:spChg chg="mod">
          <ac:chgData name="Thompson, Melissa N CTR USARMY CYBER COE (USA)" userId="d08ad76d-57ea-4c4c-b2b6-30caebc02c6c" providerId="ADAL" clId="{67BFA649-102F-4061-8E28-52432141ADE0}" dt="2024-07-02T20:25:29.978" v="215"/>
          <ac:spMkLst>
            <pc:docMk/>
            <pc:sldMk cId="2654466151" sldId="311"/>
            <ac:spMk id="4" creationId="{0DDE472E-4D7D-90EE-22C3-487EFD81BDA5}"/>
          </ac:spMkLst>
        </pc:spChg>
        <pc:picChg chg="add del mod">
          <ac:chgData name="Thompson, Melissa N CTR USARMY CYBER COE (USA)" userId="d08ad76d-57ea-4c4c-b2b6-30caebc02c6c" providerId="ADAL" clId="{67BFA649-102F-4061-8E28-52432141ADE0}" dt="2024-07-08T13:49:37.723" v="1275" actId="478"/>
          <ac:picMkLst>
            <pc:docMk/>
            <pc:sldMk cId="2654466151" sldId="311"/>
            <ac:picMk id="7" creationId="{379D811F-5EC0-6C74-DF27-B030503D880A}"/>
          </ac:picMkLst>
        </pc:picChg>
      </pc:sldChg>
      <pc:sldChg chg="modSp add mod replId">
        <pc:chgData name="Thompson, Melissa N CTR USARMY CYBER COE (USA)" userId="d08ad76d-57ea-4c4c-b2b6-30caebc02c6c" providerId="ADAL" clId="{67BFA649-102F-4061-8E28-52432141ADE0}" dt="2024-07-02T20:25:11.435" v="214" actId="20577"/>
        <pc:sldMkLst>
          <pc:docMk/>
          <pc:sldMk cId="2743992271" sldId="312"/>
        </pc:sldMkLst>
        <pc:spChg chg="mod">
          <ac:chgData name="Thompson, Melissa N CTR USARMY CYBER COE (USA)" userId="d08ad76d-57ea-4c4c-b2b6-30caebc02c6c" providerId="ADAL" clId="{67BFA649-102F-4061-8E28-52432141ADE0}" dt="2024-07-02T20:25:11.435" v="214" actId="20577"/>
          <ac:spMkLst>
            <pc:docMk/>
            <pc:sldMk cId="2743992271" sldId="312"/>
            <ac:spMk id="2" creationId="{4D3E432F-ACE4-35D1-46E3-05BA55323FA2}"/>
          </ac:spMkLst>
        </pc:spChg>
      </pc:sldChg>
      <pc:sldChg chg="addSp delSp modSp add mod">
        <pc:chgData name="Thompson, Melissa N CTR USARMY CYBER COE (USA)" userId="d08ad76d-57ea-4c4c-b2b6-30caebc02c6c" providerId="ADAL" clId="{67BFA649-102F-4061-8E28-52432141ADE0}" dt="2024-07-08T17:39:22.857" v="2464" actId="20577"/>
        <pc:sldMkLst>
          <pc:docMk/>
          <pc:sldMk cId="4088325810" sldId="313"/>
        </pc:sldMkLst>
        <pc:spChg chg="mod">
          <ac:chgData name="Thompson, Melissa N CTR USARMY CYBER COE (USA)" userId="d08ad76d-57ea-4c4c-b2b6-30caebc02c6c" providerId="ADAL" clId="{67BFA649-102F-4061-8E28-52432141ADE0}" dt="2024-07-08T17:39:22.857" v="2464" actId="20577"/>
          <ac:spMkLst>
            <pc:docMk/>
            <pc:sldMk cId="4088325810" sldId="313"/>
            <ac:spMk id="2" creationId="{6755FA97-C711-1137-25DF-D19F064C9DB6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8T17:37:43.191" v="2399" actId="207"/>
          <ac:spMkLst>
            <pc:docMk/>
            <pc:sldMk cId="4088325810" sldId="313"/>
            <ac:spMk id="5" creationId="{9B3F9DD7-CB93-40F2-D30D-228E1B76D072}"/>
          </ac:spMkLst>
        </pc:spChg>
        <pc:spChg chg="add mod">
          <ac:chgData name="Thompson, Melissa N CTR USARMY CYBER COE (USA)" userId="d08ad76d-57ea-4c4c-b2b6-30caebc02c6c" providerId="ADAL" clId="{67BFA649-102F-4061-8E28-52432141ADE0}" dt="2024-07-08T17:36:39.825" v="2391" actId="1036"/>
          <ac:spMkLst>
            <pc:docMk/>
            <pc:sldMk cId="4088325810" sldId="313"/>
            <ac:spMk id="6" creationId="{D4ABBA68-D16E-2F36-3B5B-C31EE0F65754}"/>
          </ac:spMkLst>
        </pc:spChg>
        <pc:spChg chg="add mod ord">
          <ac:chgData name="Thompson, Melissa N CTR USARMY CYBER COE (USA)" userId="d08ad76d-57ea-4c4c-b2b6-30caebc02c6c" providerId="ADAL" clId="{67BFA649-102F-4061-8E28-52432141ADE0}" dt="2024-07-08T17:37:02.835" v="2393" actId="1582"/>
          <ac:spMkLst>
            <pc:docMk/>
            <pc:sldMk cId="4088325810" sldId="313"/>
            <ac:spMk id="7" creationId="{2AC2339B-103E-E0A8-DB3A-241F70A8D31F}"/>
          </ac:spMkLst>
        </pc:spChg>
        <pc:spChg chg="mod ord">
          <ac:chgData name="Thompson, Melissa N CTR USARMY CYBER COE (USA)" userId="d08ad76d-57ea-4c4c-b2b6-30caebc02c6c" providerId="ADAL" clId="{67BFA649-102F-4061-8E28-52432141ADE0}" dt="2024-07-08T17:37:17.144" v="2397" actId="1076"/>
          <ac:spMkLst>
            <pc:docMk/>
            <pc:sldMk cId="4088325810" sldId="313"/>
            <ac:spMk id="9" creationId="{5832750D-9D58-0164-5B62-D1ED998D3C14}"/>
          </ac:spMkLst>
        </pc:spChg>
        <pc:spChg chg="add mod ord">
          <ac:chgData name="Thompson, Melissa N CTR USARMY CYBER COE (USA)" userId="d08ad76d-57ea-4c4c-b2b6-30caebc02c6c" providerId="ADAL" clId="{67BFA649-102F-4061-8E28-52432141ADE0}" dt="2024-07-08T17:38:21.245" v="2407" actId="13822"/>
          <ac:spMkLst>
            <pc:docMk/>
            <pc:sldMk cId="4088325810" sldId="313"/>
            <ac:spMk id="10" creationId="{2556F273-AC74-63DD-C236-7630425144A9}"/>
          </ac:spMkLst>
        </pc:spChg>
        <pc:picChg chg="add mod">
          <ac:chgData name="Thompson, Melissa N CTR USARMY CYBER COE (USA)" userId="d08ad76d-57ea-4c4c-b2b6-30caebc02c6c" providerId="ADAL" clId="{67BFA649-102F-4061-8E28-52432141ADE0}" dt="2024-07-08T17:20:40.656" v="1938" actId="1035"/>
          <ac:picMkLst>
            <pc:docMk/>
            <pc:sldMk cId="4088325810" sldId="313"/>
            <ac:picMk id="3" creationId="{909A2436-9B85-7E72-BA21-F466E1926335}"/>
          </ac:picMkLst>
        </pc:picChg>
        <pc:picChg chg="del">
          <ac:chgData name="Thompson, Melissa N CTR USARMY CYBER COE (USA)" userId="d08ad76d-57ea-4c4c-b2b6-30caebc02c6c" providerId="ADAL" clId="{67BFA649-102F-4061-8E28-52432141ADE0}" dt="2024-07-08T13:42:26.401" v="1030" actId="21"/>
          <ac:picMkLst>
            <pc:docMk/>
            <pc:sldMk cId="4088325810" sldId="313"/>
            <ac:picMk id="4" creationId="{909A2436-9B85-7E72-BA21-F466E1926335}"/>
          </ac:picMkLst>
        </pc:picChg>
        <pc:picChg chg="mod">
          <ac:chgData name="Thompson, Melissa N CTR USARMY CYBER COE (USA)" userId="d08ad76d-57ea-4c4c-b2b6-30caebc02c6c" providerId="ADAL" clId="{67BFA649-102F-4061-8E28-52432141ADE0}" dt="2024-07-08T17:37:09.909" v="2395" actId="1076"/>
          <ac:picMkLst>
            <pc:docMk/>
            <pc:sldMk cId="4088325810" sldId="313"/>
            <ac:picMk id="8" creationId="{2C48383C-4861-55FE-2118-4612B5B10E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9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89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52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2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0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55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9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74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23CB-6D90-4481-9BFF-A886A33F52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B888FE0-2ED8-4C2E-8480-FAE14A6B8C6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05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slide" Target="slide4.xml"/><Relationship Id="rId5" Type="http://schemas.openxmlformats.org/officeDocument/2006/relationships/image" Target="../media/image2.jpe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usarmy.eisenhower.cyber-coe.mbx.library@army.mi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hyperlink" Target="https://buzzin.live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7.xml"/><Relationship Id="rId18" Type="http://schemas.openxmlformats.org/officeDocument/2006/relationships/slide" Target="slide39.xml"/><Relationship Id="rId26" Type="http://schemas.openxmlformats.org/officeDocument/2006/relationships/slide" Target="slide23.xml"/><Relationship Id="rId3" Type="http://schemas.microsoft.com/office/2007/relationships/hdphoto" Target="../media/hdphoto1.wdp"/><Relationship Id="rId21" Type="http://schemas.openxmlformats.org/officeDocument/2006/relationships/slide" Target="slide21.xml"/><Relationship Id="rId7" Type="http://schemas.openxmlformats.org/officeDocument/2006/relationships/slide" Target="slide25.xml"/><Relationship Id="rId12" Type="http://schemas.openxmlformats.org/officeDocument/2006/relationships/slide" Target="slide27.xml"/><Relationship Id="rId17" Type="http://schemas.openxmlformats.org/officeDocument/2006/relationships/slide" Target="slide29.xml"/><Relationship Id="rId25" Type="http://schemas.openxmlformats.org/officeDocument/2006/relationships/slide" Target="slide13.xml"/><Relationship Id="rId2" Type="http://schemas.openxmlformats.org/officeDocument/2006/relationships/image" Target="../media/image7.png"/><Relationship Id="rId16" Type="http://schemas.openxmlformats.org/officeDocument/2006/relationships/slide" Target="slide19.xml"/><Relationship Id="rId20" Type="http://schemas.openxmlformats.org/officeDocument/2006/relationships/slide" Target="slide11.xml"/><Relationship Id="rId29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24" Type="http://schemas.openxmlformats.org/officeDocument/2006/relationships/slide" Target="slide51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23" Type="http://schemas.openxmlformats.org/officeDocument/2006/relationships/slide" Target="slide41.xml"/><Relationship Id="rId28" Type="http://schemas.openxmlformats.org/officeDocument/2006/relationships/slide" Target="slide43.xml"/><Relationship Id="rId10" Type="http://schemas.openxmlformats.org/officeDocument/2006/relationships/slide" Target="slide7.xml"/><Relationship Id="rId19" Type="http://schemas.openxmlformats.org/officeDocument/2006/relationships/slide" Target="slide49.xml"/><Relationship Id="rId4" Type="http://schemas.openxmlformats.org/officeDocument/2006/relationships/image" Target="../media/image8.jpg"/><Relationship Id="rId9" Type="http://schemas.openxmlformats.org/officeDocument/2006/relationships/slide" Target="slide45.xml"/><Relationship Id="rId14" Type="http://schemas.openxmlformats.org/officeDocument/2006/relationships/slide" Target="slide47.xml"/><Relationship Id="rId22" Type="http://schemas.openxmlformats.org/officeDocument/2006/relationships/slide" Target="slide31.xml"/><Relationship Id="rId27" Type="http://schemas.openxmlformats.org/officeDocument/2006/relationships/slide" Target="slide33.xml"/><Relationship Id="rId30" Type="http://schemas.openxmlformats.org/officeDocument/2006/relationships/slide" Target="slide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d red theater curtains">
            <a:extLst>
              <a:ext uri="{FF2B5EF4-FFF2-40B4-BE49-F238E27FC236}">
                <a16:creationId xmlns:a16="http://schemas.microsoft.com/office/drawing/2014/main" id="{2C48383C-4861-55FE-2118-4612B5B10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D9838EF-1956-4BF6-27E0-22AB7F512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34" y="130647"/>
            <a:ext cx="3502529" cy="194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A2436-9B85-7E72-BA21-F466E1926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406" y="2718330"/>
            <a:ext cx="4233184" cy="4270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32750D-9D58-0164-5B62-D1ED998D3C14}"/>
              </a:ext>
            </a:extLst>
          </p:cNvPr>
          <p:cNvSpPr/>
          <p:nvPr/>
        </p:nvSpPr>
        <p:spPr>
          <a:xfrm>
            <a:off x="1080941" y="2159110"/>
            <a:ext cx="10030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JEOPARDY-STYLE TEMPLATE</a:t>
            </a:r>
          </a:p>
        </p:txBody>
      </p:sp>
      <p:pic>
        <p:nvPicPr>
          <p:cNvPr id="2" name="big-band-show-146321">
            <a:hlinkClick r:id="" action="ppaction://media"/>
            <a:extLst>
              <a:ext uri="{FF2B5EF4-FFF2-40B4-BE49-F238E27FC236}">
                <a16:creationId xmlns:a16="http://schemas.microsoft.com/office/drawing/2014/main" id="{74DC68B3-CBFB-7855-D62D-03259279C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0124" y="6008924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10" action="ppaction://hlinksldjump"/>
            <a:extLst>
              <a:ext uri="{FF2B5EF4-FFF2-40B4-BE49-F238E27FC236}">
                <a16:creationId xmlns:a16="http://schemas.microsoft.com/office/drawing/2014/main" id="{31344D14-8B6E-C31C-3190-16398A82DDE9}"/>
              </a:ext>
            </a:extLst>
          </p:cNvPr>
          <p:cNvSpPr/>
          <p:nvPr/>
        </p:nvSpPr>
        <p:spPr>
          <a:xfrm>
            <a:off x="192093" y="5547259"/>
            <a:ext cx="26825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INSTRUCTIONS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hlinkClick r:id="rId11" action="ppaction://hlinksldjump"/>
            <a:extLst>
              <a:ext uri="{FF2B5EF4-FFF2-40B4-BE49-F238E27FC236}">
                <a16:creationId xmlns:a16="http://schemas.microsoft.com/office/drawing/2014/main" id="{AF1019A3-6D60-D180-417C-8B8FA4D46E08}"/>
              </a:ext>
            </a:extLst>
          </p:cNvPr>
          <p:cNvSpPr/>
          <p:nvPr/>
        </p:nvSpPr>
        <p:spPr>
          <a:xfrm>
            <a:off x="335532" y="6008924"/>
            <a:ext cx="23957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 BOARD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70B58D59-6510-3D86-2BD6-41EAFC3009DA}"/>
              </a:ext>
            </a:extLst>
          </p:cNvPr>
          <p:cNvSpPr/>
          <p:nvPr/>
        </p:nvSpPr>
        <p:spPr>
          <a:xfrm>
            <a:off x="2798810" y="5680654"/>
            <a:ext cx="250762" cy="19487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2555C669-E9AA-077D-EEED-3905AFEFBBFD}"/>
              </a:ext>
            </a:extLst>
          </p:cNvPr>
          <p:cNvSpPr/>
          <p:nvPr/>
        </p:nvSpPr>
        <p:spPr>
          <a:xfrm>
            <a:off x="2677589" y="6145184"/>
            <a:ext cx="250762" cy="19487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7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>
        <p:fade/>
        <p:sndAc>
          <p:stSnd>
            <p:snd r:embed="rId4" name="applause.wav"/>
          </p:stSnd>
        </p:sndAc>
      </p:transition>
    </mc:Choice>
    <mc:Fallback>
      <p:transition spd="slow" advClick="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48988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$300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288076" y="555672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62544" y="565878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EEB06-2DC7-B856-CCB7-F21A1BA2D1D4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804005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8646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$400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98794" y="5313295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59980" y="558383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39053-E677-6738-534A-BA72E18D5287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E6306-B07D-2418-FC4B-2E40EB48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0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56482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$400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40542" y="5484644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07515" y="5601694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5D1C5-3C2C-5D4B-8382-1DF6E5C9BA37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5431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359047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$500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23843" y="5328285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92524" y="559133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DDEFD-7DAF-E51F-4E97-45161B22F8E5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C39BD-42BF-8614-997D-6FDF72162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299085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$500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437977" y="5477149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512445" y="5579209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960D6-62DB-1E18-58CD-EB31DC582FFE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90814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8646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$100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320790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92524" y="559133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3917B-2644-B54B-C8FE-D2710FB9592D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6D0F5-695D-FF1E-F0E4-A4BD87A22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56482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$100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33046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37495" y="559420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34AFA-B638-02CB-70A8-F797D1AA96B9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512699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321570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$200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151456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257613" y="5517097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51321-7302-25B4-A8B9-1D70F572F18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98C3A-1651-7202-4C23-EFC1C7A39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44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11511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$200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70521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82465" y="56091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8BCE6-AA79-2452-AE84-666B989A7200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640917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1151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$300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271378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62544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CC6D6-CBA7-B7BA-F3B9-B3852EE756F1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A9CE7-1F82-BC3F-13F9-30B53270E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2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d red theater curtains">
            <a:extLst>
              <a:ext uri="{FF2B5EF4-FFF2-40B4-BE49-F238E27FC236}">
                <a16:creationId xmlns:a16="http://schemas.microsoft.com/office/drawing/2014/main" id="{2C48383C-4861-55FE-2118-4612B5B10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32750D-9D58-0164-5B62-D1ED998D3C14}"/>
              </a:ext>
            </a:extLst>
          </p:cNvPr>
          <p:cNvSpPr/>
          <p:nvPr/>
        </p:nvSpPr>
        <p:spPr>
          <a:xfrm>
            <a:off x="1687904" y="352796"/>
            <a:ext cx="8816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USE TEMPLATE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5FA97-C711-1137-25DF-D19F064C9DB6}"/>
              </a:ext>
            </a:extLst>
          </p:cNvPr>
          <p:cNvSpPr/>
          <p:nvPr/>
        </p:nvSpPr>
        <p:spPr>
          <a:xfrm>
            <a:off x="129914" y="1276126"/>
            <a:ext cx="11932171" cy="507831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Edit title slide to fit desired topic/title.</a:t>
            </a:r>
          </a:p>
          <a:p>
            <a:pPr marL="742950" indent="-742950">
              <a:buAutoNum type="arabicPeriod"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Edit question &amp; answer slides with your content (make sure the subject titles are consistent).</a:t>
            </a:r>
          </a:p>
          <a:p>
            <a:pPr marL="742950" indent="-742950">
              <a:buAutoNum type="arabicPeriod"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Feel free to add your own graphics, sounds, transitions, etc.</a:t>
            </a:r>
          </a:p>
          <a:p>
            <a:pPr marL="742950" indent="-742950">
              <a:buAutoNum type="arabicPeriod"/>
            </a:pP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you’d like a CRC Librarian to customize this template, email us at </a:t>
            </a:r>
          </a:p>
          <a:p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sz="36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hlinkClick r:id="rId4"/>
              </a:rPr>
              <a:t>usarmy.eisenhower.cyber-coe.mbx.library@army.mil</a:t>
            </a:r>
            <a:endParaRPr lang="en-US" sz="3600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  Delete (or hide) this slide once you’re finished!</a:t>
            </a:r>
          </a:p>
          <a:p>
            <a:pPr marL="742950" indent="-742950" algn="ctr">
              <a:buAutoNum type="arabicPeriod"/>
            </a:pPr>
            <a:endParaRPr lang="en-US" sz="36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565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63978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$300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15010" y="559420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5C778-0DF6-A4A1-4243-249D1678EC39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372256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2650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$400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4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0001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75311-1AB1-56BA-9CCB-B4DBEFD622AA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E3E57-F98E-6A9E-F16B-B712C5AF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0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33997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$400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295571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07514" y="559420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A2C8C-03A3-23CF-3B26-8A289F561BB3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488746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2650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$500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26388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40059" y="5517097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E11DC6-2A6B-0246-D88C-298F5CA6E8BE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12371-7534-98D7-C9E9-6A07FFFB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11512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#2 - $500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78017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67475" y="560169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6C583-47DD-E8BD-A7D8-9EEFA4A86A21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071680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33997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$100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218912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02584" y="5517097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A9276-4752-5564-79B9-C9EDA9CD471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D704B-2690-1F09-7FEB-BEEABF0B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2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19007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$100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400502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74970" y="56091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BD564-212E-D609-301B-EDC8BD7C4673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278403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19007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$200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1358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62544" y="5517097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135EE-C33E-B8F4-608B-2015CCE539A3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BC4B8-BF20-C01C-A763-3AFA64CC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52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04017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$200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40" y="559420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34555-5725-ECFB-02A3-F509EEBF81A5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45802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2650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$300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413785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74970" y="5517097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EAB93-1769-732E-DDA7-688E0DCA79A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C518D-27BE-69AE-4121-1D97A5D2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5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d red theater curtains">
            <a:extLst>
              <a:ext uri="{FF2B5EF4-FFF2-40B4-BE49-F238E27FC236}">
                <a16:creationId xmlns:a16="http://schemas.microsoft.com/office/drawing/2014/main" id="{2C48383C-4861-55FE-2118-4612B5B10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AC2339B-103E-E0A8-DB3A-241F70A8D31F}"/>
              </a:ext>
            </a:extLst>
          </p:cNvPr>
          <p:cNvSpPr/>
          <p:nvPr/>
        </p:nvSpPr>
        <p:spPr>
          <a:xfrm>
            <a:off x="142407" y="472196"/>
            <a:ext cx="11817723" cy="5180214"/>
          </a:xfrm>
          <a:prstGeom prst="wedgeRoundRectCallout">
            <a:avLst>
              <a:gd name="adj1" fmla="val 37769"/>
              <a:gd name="adj2" fmla="val 54726"/>
              <a:gd name="adj3" fmla="val 1666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5FA97-C711-1137-25DF-D19F064C9DB6}"/>
              </a:ext>
            </a:extLst>
          </p:cNvPr>
          <p:cNvSpPr/>
          <p:nvPr/>
        </p:nvSpPr>
        <p:spPr>
          <a:xfrm>
            <a:off x="487180" y="1086967"/>
            <a:ext cx="11077731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game can be played individually or as a group of teams.  At least 3 players are recommended. This game is best played with a method of players being able to “buzz in.” Additional players include a host/game navigator, scorekeeper, &amp; someone to watch which team “buzzes in” first. </a:t>
            </a:r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(Hint: try </a:t>
            </a:r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https://buzzin.live/</a:t>
            </a:r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a free online buzzer system)</a:t>
            </a:r>
          </a:p>
          <a:p>
            <a:pPr marL="742950" indent="-742950">
              <a:buAutoNum type="arabicPeriod"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Pick a category and money value.</a:t>
            </a:r>
          </a:p>
          <a:p>
            <a:pPr marL="742950" indent="-742950">
              <a:buAutoNum type="arabicPeriod"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Player(s) that buzzed in first must answer. If answer is correct, they are rewarded with the dollar amount as a score. If incorrect, the amount is taken from their total money score &amp; other players have a chance to buzz in again to answer. </a:t>
            </a:r>
          </a:p>
          <a:p>
            <a:pPr marL="742950" indent="-742950">
              <a:buAutoNum type="arabicPeriod"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 can only be answered once &amp; game board hyperlinks turn white after use.</a:t>
            </a:r>
          </a:p>
          <a:p>
            <a:pPr marL="742950" indent="-742950">
              <a:buAutoNum type="arabicPeriod"/>
            </a:pP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 Wager Round:  This round occurs after all questions have been answered in the game board.  All players get a predetermined amount of time to write their answer (no buzzing in) &amp; their wager.  Players can wager up to 100% of their total score. Correct answer gets wagered amount added to total score; incorrect answer gets wagered amount removed from total.</a:t>
            </a:r>
            <a:endParaRPr lang="en-US" sz="2000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        The player(s) with the highest money score wins!</a:t>
            </a:r>
          </a:p>
          <a:p>
            <a:pPr marL="742950" indent="-742950" algn="ctr">
              <a:buAutoNum type="arabicPeriod"/>
            </a:pPr>
            <a:endParaRPr lang="en-US" sz="36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A2436-9B85-7E72-BA21-F466E1926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647" y="5254052"/>
            <a:ext cx="1563483" cy="157719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56F273-AC74-63DD-C236-7630425144A9}"/>
              </a:ext>
            </a:extLst>
          </p:cNvPr>
          <p:cNvSpPr/>
          <p:nvPr/>
        </p:nvSpPr>
        <p:spPr>
          <a:xfrm>
            <a:off x="4534524" y="6124606"/>
            <a:ext cx="2983042" cy="59098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9B3F9DD7-CB93-40F2-D30D-228E1B76D072}"/>
              </a:ext>
            </a:extLst>
          </p:cNvPr>
          <p:cNvSpPr/>
          <p:nvPr/>
        </p:nvSpPr>
        <p:spPr>
          <a:xfrm>
            <a:off x="4705165" y="6190717"/>
            <a:ext cx="23957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 BOARD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D4ABBA68-D16E-2F36-3B5B-C31EE0F65754}"/>
              </a:ext>
            </a:extLst>
          </p:cNvPr>
          <p:cNvSpPr/>
          <p:nvPr/>
        </p:nvSpPr>
        <p:spPr>
          <a:xfrm>
            <a:off x="7047222" y="6326977"/>
            <a:ext cx="250762" cy="19487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32750D-9D58-0164-5B62-D1ED998D3C14}"/>
              </a:ext>
            </a:extLst>
          </p:cNvPr>
          <p:cNvSpPr/>
          <p:nvPr/>
        </p:nvSpPr>
        <p:spPr>
          <a:xfrm>
            <a:off x="3441459" y="373631"/>
            <a:ext cx="5309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PLAY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325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48987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$300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8056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07515" y="558670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66539-F2C2-35D7-EC3A-BF2522DEA731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428297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389026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$400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68814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37495" y="5517097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078D5-0121-941B-CC9B-2569A0296C90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4D1A08-BF87-BBB1-6B32-07B999C8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381531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$400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33046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07515" y="559420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56AFD-3B26-FA88-C797-52D0E51C5E4A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357661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321571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$500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226407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17573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46E4B-5049-6F94-6CF0-6D7496A73D83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1EBFB-389A-2299-9E85-0869D2BF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5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11511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#3 - $500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33046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07515" y="560169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48D4A-78CE-F1B0-2352-C381D1BFBEF9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79333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389026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$100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BD5FC-D42A-9C10-774D-4A94E4B4C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39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26502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$100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549016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$200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6C6EB-90D5-2B9B-D0F9-F04427C4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1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$200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879322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$300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91BBE-549C-9C3F-7E64-B734F20C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6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64960574-DDC7-65EC-FC8E-BE5A6C74C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4" name="Picture 3" descr="Red tie curtains with a dark wall in the background">
            <a:extLst>
              <a:ext uri="{FF2B5EF4-FFF2-40B4-BE49-F238E27FC236}">
                <a16:creationId xmlns:a16="http://schemas.microsoft.com/office/drawing/2014/main" id="{D8DF22F4-BDCC-8FD0-DCED-C34B07AB5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F0F2F2F-0324-6D2D-C61E-36DAD686C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163254"/>
              </p:ext>
            </p:extLst>
          </p:nvPr>
        </p:nvGraphicFramePr>
        <p:xfrm>
          <a:off x="640292" y="641681"/>
          <a:ext cx="10905065" cy="5571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013">
                  <a:extLst>
                    <a:ext uri="{9D8B030D-6E8A-4147-A177-3AD203B41FA5}">
                      <a16:colId xmlns:a16="http://schemas.microsoft.com/office/drawing/2014/main" val="2739969881"/>
                    </a:ext>
                  </a:extLst>
                </a:gridCol>
                <a:gridCol w="2181013">
                  <a:extLst>
                    <a:ext uri="{9D8B030D-6E8A-4147-A177-3AD203B41FA5}">
                      <a16:colId xmlns:a16="http://schemas.microsoft.com/office/drawing/2014/main" val="1560125633"/>
                    </a:ext>
                  </a:extLst>
                </a:gridCol>
                <a:gridCol w="2181013">
                  <a:extLst>
                    <a:ext uri="{9D8B030D-6E8A-4147-A177-3AD203B41FA5}">
                      <a16:colId xmlns:a16="http://schemas.microsoft.com/office/drawing/2014/main" val="2947700955"/>
                    </a:ext>
                  </a:extLst>
                </a:gridCol>
                <a:gridCol w="2181013">
                  <a:extLst>
                    <a:ext uri="{9D8B030D-6E8A-4147-A177-3AD203B41FA5}">
                      <a16:colId xmlns:a16="http://schemas.microsoft.com/office/drawing/2014/main" val="2507066621"/>
                    </a:ext>
                  </a:extLst>
                </a:gridCol>
                <a:gridCol w="2181013">
                  <a:extLst>
                    <a:ext uri="{9D8B030D-6E8A-4147-A177-3AD203B41FA5}">
                      <a16:colId xmlns:a16="http://schemas.microsoft.com/office/drawing/2014/main" val="1460434319"/>
                    </a:ext>
                  </a:extLst>
                </a:gridCol>
              </a:tblGrid>
              <a:tr h="9285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 #1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 #2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 #3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 #4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 #5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23928"/>
                  </a:ext>
                </a:extLst>
              </a:tr>
              <a:tr h="92851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$100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$100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$100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$100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9" action="ppaction://hlinksldjump"/>
                        </a:rPr>
                        <a:t>$100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85043"/>
                  </a:ext>
                </a:extLst>
              </a:tr>
              <a:tr h="92851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$200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$200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$200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13" action="ppaction://hlinksldjump"/>
                        </a:rPr>
                        <a:t>$200</a:t>
                      </a:r>
                      <a:endParaRPr 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14" action="ppaction://hlinksldjump"/>
                        </a:rPr>
                        <a:t>$200</a:t>
                      </a:r>
                      <a:endParaRPr 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8861844"/>
                  </a:ext>
                </a:extLst>
              </a:tr>
              <a:tr h="92851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15" action="ppaction://hlinksldjump"/>
                        </a:rPr>
                        <a:t>$300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16" action="ppaction://hlinksldjump"/>
                        </a:rPr>
                        <a:t>$300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17" action="ppaction://hlinksldjump"/>
                        </a:rPr>
                        <a:t>$300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18" action="ppaction://hlinksldjump"/>
                        </a:rPr>
                        <a:t>$300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19" action="ppaction://hlinksldjump"/>
                        </a:rPr>
                        <a:t>$300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89695"/>
                  </a:ext>
                </a:extLst>
              </a:tr>
              <a:tr h="92851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20" action="ppaction://hlinksldjump"/>
                        </a:rPr>
                        <a:t>$400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21" action="ppaction://hlinksldjump"/>
                        </a:rPr>
                        <a:t>$400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22" action="ppaction://hlinksldjump"/>
                        </a:rPr>
                        <a:t>$400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23" action="ppaction://hlinksldjump"/>
                        </a:rPr>
                        <a:t>$400</a:t>
                      </a:r>
                      <a:endParaRPr 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24" action="ppaction://hlinksldjump"/>
                        </a:rPr>
                        <a:t>$400</a:t>
                      </a:r>
                      <a:endParaRPr 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582856"/>
                  </a:ext>
                </a:extLst>
              </a:tr>
              <a:tr h="92851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25" action="ppaction://hlinksldjump"/>
                        </a:rPr>
                        <a:t>$500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26" action="ppaction://hlinksldjump"/>
                        </a:rPr>
                        <a:t>$500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hlinkClick r:id="rId27" action="ppaction://hlinksldjump"/>
                        </a:rPr>
                        <a:t>$500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28" action="ppaction://hlinksldjump"/>
                        </a:rPr>
                        <a:t>$500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hlinkClick r:id="rId29" action="ppaction://hlinksldjump"/>
                        </a:rPr>
                        <a:t>$500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40720"/>
                  </a:ext>
                </a:extLst>
              </a:tr>
            </a:tbl>
          </a:graphicData>
        </a:graphic>
      </p:graphicFrame>
      <p:sp>
        <p:nvSpPr>
          <p:cNvPr id="5" name="TextBox 4">
            <a:hlinkClick r:id="rId30" action="ppaction://hlinksldjump"/>
            <a:extLst>
              <a:ext uri="{FF2B5EF4-FFF2-40B4-BE49-F238E27FC236}">
                <a16:creationId xmlns:a16="http://schemas.microsoft.com/office/drawing/2014/main" id="{B711B047-D83C-AFCD-530B-28A93D080E97}"/>
              </a:ext>
            </a:extLst>
          </p:cNvPr>
          <p:cNvSpPr txBox="1"/>
          <p:nvPr/>
        </p:nvSpPr>
        <p:spPr>
          <a:xfrm>
            <a:off x="3017967" y="6349814"/>
            <a:ext cx="6149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FINAL WAGER ROUND</a:t>
            </a:r>
          </a:p>
        </p:txBody>
      </p:sp>
    </p:spTree>
    <p:extLst>
      <p:ext uri="{BB962C8B-B14F-4D97-AF65-F5344CB8AC3E}">
        <p14:creationId xmlns:p14="http://schemas.microsoft.com/office/powerpoint/2010/main" val="1623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$300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845981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$400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D79B7-15E2-A6E3-6611-57F394DBF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78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$400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1418903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$500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013E9-B196-4129-4AC9-B67AC09CF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46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#4 - $500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019385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$100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9B80F-94FB-3F77-DE19-CE887FBA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6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$100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07334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$200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6E90E-869B-6C5A-FC3B-1E71289D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$200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768937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$300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730F6-D1A7-54E0-5AB4-18F4A58E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8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48987"/>
            <a:ext cx="817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$100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256387" y="5305800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55049" y="554636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43C57-D33E-FD65-7A40-F3BEA9BB273E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9CDE4-0CD2-0B98-A67C-035538FF9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DF33E17-5644-D341-F40C-AE8989D2C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$300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1399255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$400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9019A-3ED9-A5CF-1456-C955CFF4C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92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$400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4088129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278014" y="389026"/>
            <a:ext cx="9635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$500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035DA-7B9F-FA02-FC9E-554B0869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68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572230" y="426502"/>
            <a:ext cx="904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#5 - $500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684270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999691" y="389026"/>
            <a:ext cx="8192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FINAL WAGER ROUND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08853" y="5246557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0039" y="5509602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B7472-DFD6-6210-09EB-597C36F0B806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035DA-7B9F-FA02-FC9E-554B0869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6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1999692" y="426502"/>
            <a:ext cx="8192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FINAL WAGER ROUND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10561" y="5549230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377534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54BA6-FAB4-2498-56DF-B361BA086E9C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74399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508947"/>
            <a:ext cx="7732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$100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93007" y="548464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67475" y="558670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4D77B-A292-24E2-112E-0BD9E278A9F3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263779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33997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$200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61318" y="5305800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52485" y="556884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96C49-CD95-4632-4A99-598F560FFA28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1D38C-259B-6555-27B2-FFA56F89D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229941" y="448988"/>
            <a:ext cx="7732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$200 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6370521" y="5541735"/>
            <a:ext cx="465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BACK TO GAME BOARD</a:t>
            </a:r>
            <a:endParaRPr lang="en-US" sz="36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52485" y="5651290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17466-DAB1-7F2C-90C0-AE872332F307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answer here.</a:t>
            </a:r>
          </a:p>
        </p:txBody>
      </p:sp>
    </p:spTree>
    <p:extLst>
      <p:ext uri="{BB962C8B-B14F-4D97-AF65-F5344CB8AC3E}">
        <p14:creationId xmlns:p14="http://schemas.microsoft.com/office/powerpoint/2010/main" val="357342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3E432F-ACE4-35D1-46E3-05BA55323FA2}"/>
              </a:ext>
            </a:extLst>
          </p:cNvPr>
          <p:cNvSpPr/>
          <p:nvPr/>
        </p:nvSpPr>
        <p:spPr>
          <a:xfrm>
            <a:off x="2006611" y="456482"/>
            <a:ext cx="817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SUBJECT #1 - $300 Question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DDE472E-4D7D-90EE-22C3-487EFD81BDA5}"/>
              </a:ext>
            </a:extLst>
          </p:cNvPr>
          <p:cNvSpPr/>
          <p:nvPr/>
        </p:nvSpPr>
        <p:spPr>
          <a:xfrm>
            <a:off x="8383804" y="5320790"/>
            <a:ext cx="27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ANSWER</a:t>
            </a:r>
            <a:endParaRPr lang="en-US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00E9D8E-6D56-BFCA-290A-B1F6846692D8}"/>
              </a:ext>
            </a:extLst>
          </p:cNvPr>
          <p:cNvSpPr/>
          <p:nvPr/>
        </p:nvSpPr>
        <p:spPr>
          <a:xfrm>
            <a:off x="11474970" y="5583835"/>
            <a:ext cx="487180" cy="44221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6965D-BD1F-6AB8-AFB8-5A47C31003C0}"/>
              </a:ext>
            </a:extLst>
          </p:cNvPr>
          <p:cNvSpPr txBox="1"/>
          <p:nvPr/>
        </p:nvSpPr>
        <p:spPr>
          <a:xfrm>
            <a:off x="1610192" y="1611443"/>
            <a:ext cx="897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Type question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E0911-7CB4-9E37-EF00-9A8A0A91A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0" y="5014210"/>
            <a:ext cx="1489184" cy="15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2639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Custom 1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C00000"/>
      </a:hlink>
      <a:folHlink>
        <a:srgbClr val="FFFFFF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F566528559B14CAFA1E2EC8F037D2E" ma:contentTypeVersion="16" ma:contentTypeDescription="Create a new document." ma:contentTypeScope="" ma:versionID="42ad0d2e8b70e045c664b3c384b16689">
  <xsd:schema xmlns:xsd="http://www.w3.org/2001/XMLSchema" xmlns:xs="http://www.w3.org/2001/XMLSchema" xmlns:p="http://schemas.microsoft.com/office/2006/metadata/properties" xmlns:ns2="0c149816-2c4c-412a-9c4d-9d7ad27455dc" xmlns:ns3="cbeb5296-ba48-4a21-a920-36e6616e6192" targetNamespace="http://schemas.microsoft.com/office/2006/metadata/properties" ma:root="true" ma:fieldsID="a78aa919b6ad9e9e0411a329234a7fbc" ns2:_="" ns3:_="">
    <xsd:import namespace="0c149816-2c4c-412a-9c4d-9d7ad27455dc"/>
    <xsd:import namespace="cbeb5296-ba48-4a21-a920-36e6616e6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149816-2c4c-412a-9c4d-9d7ad27455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b5296-ba48-4a21-a920-36e6616e619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04ef191-d3c5-49b1-add4-f7c26f8446f2}" ma:internalName="TaxCatchAll" ma:showField="CatchAllData" ma:web="cbeb5296-ba48-4a21-a920-36e6616e61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A00C84-32AC-454C-B87F-C374ACAC8098}"/>
</file>

<file path=customXml/itemProps2.xml><?xml version="1.0" encoding="utf-8"?>
<ds:datastoreItem xmlns:ds="http://schemas.openxmlformats.org/officeDocument/2006/customXml" ds:itemID="{D27B4B80-9CC0-45F9-8B43-8CCA851AC015}"/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882</TotalTime>
  <Words>1093</Words>
  <Application>Microsoft Office PowerPoint</Application>
  <PresentationFormat>Widescreen</PresentationFormat>
  <Paragraphs>205</Paragraphs>
  <Slides>56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Melissa N CTR USARMY CYBER COE (USA)</dc:creator>
  <cp:lastModifiedBy>Thompson, Melissa N CTR USARMY CYBER COE (USA)</cp:lastModifiedBy>
  <cp:revision>2</cp:revision>
  <dcterms:created xsi:type="dcterms:W3CDTF">2024-04-12T17:25:42Z</dcterms:created>
  <dcterms:modified xsi:type="dcterms:W3CDTF">2024-07-08T17:46:04Z</dcterms:modified>
</cp:coreProperties>
</file>